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6" r:id="rId1"/>
    <p:sldMasterId id="2147483737" r:id="rId2"/>
    <p:sldMasterId id="2147483738" r:id="rId3"/>
    <p:sldMasterId id="2147483739" r:id="rId4"/>
    <p:sldMasterId id="2147483742" r:id="rId5"/>
    <p:sldMasterId id="2147483743" r:id="rId6"/>
  </p:sldMasterIdLst>
  <p:notesMasterIdLst>
    <p:notesMasterId r:id="rId27"/>
  </p:notesMasterIdLst>
  <p:sldIdLst>
    <p:sldId id="256" r:id="rId7"/>
    <p:sldId id="286" r:id="rId8"/>
    <p:sldId id="258" r:id="rId9"/>
    <p:sldId id="281" r:id="rId10"/>
    <p:sldId id="264" r:id="rId11"/>
    <p:sldId id="265" r:id="rId12"/>
    <p:sldId id="266" r:id="rId13"/>
    <p:sldId id="276" r:id="rId14"/>
    <p:sldId id="278" r:id="rId15"/>
    <p:sldId id="270" r:id="rId16"/>
    <p:sldId id="274" r:id="rId17"/>
    <p:sldId id="275" r:id="rId18"/>
    <p:sldId id="292" r:id="rId19"/>
    <p:sldId id="282" r:id="rId20"/>
    <p:sldId id="259" r:id="rId21"/>
    <p:sldId id="283" r:id="rId22"/>
    <p:sldId id="287" r:id="rId23"/>
    <p:sldId id="290" r:id="rId24"/>
    <p:sldId id="285" r:id="rId25"/>
    <p:sldId id="291"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A045D6C-DCBE-44E4-8F31-46C61CC56229}">
  <a:tblStyle styleId="{9A045D6C-DCBE-44E4-8F31-46C61CC56229}"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snapToObjects="1">
      <p:cViewPr varScale="1">
        <p:scale>
          <a:sx n="72" d="100"/>
          <a:sy n="72" d="100"/>
        </p:scale>
        <p:origin x="-13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ruittk:Downloads:ODR%20and%20Suspension%20data%20charts%20for%20KT%2011-15-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truittk:Downloads:ODR%20and%20Suspension%20data%20charts%20for%20KT%2011-15-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'Susp School Level Data'!$B$1</c:f>
              <c:strCache>
                <c:ptCount val="1"/>
                <c:pt idx="0">
                  <c:v>Number of Suspensions 2015-2016</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'Susp School Level Data'!$A$2:$A$5</c:f>
              <c:strCache>
                <c:ptCount val="4"/>
                <c:pt idx="0">
                  <c:v>ES</c:v>
                </c:pt>
                <c:pt idx="1">
                  <c:v>K8</c:v>
                </c:pt>
                <c:pt idx="2">
                  <c:v>MS</c:v>
                </c:pt>
                <c:pt idx="3">
                  <c:v>HS</c:v>
                </c:pt>
              </c:strCache>
            </c:strRef>
          </c:cat>
          <c:val>
            <c:numRef>
              <c:f>'Susp School Level Data'!$B$2:$B$5</c:f>
              <c:numCache>
                <c:formatCode>General</c:formatCode>
                <c:ptCount val="4"/>
                <c:pt idx="0">
                  <c:v>122.0</c:v>
                </c:pt>
                <c:pt idx="1">
                  <c:v>45.0</c:v>
                </c:pt>
                <c:pt idx="2">
                  <c:v>585.0</c:v>
                </c:pt>
                <c:pt idx="3">
                  <c:v>462.0</c:v>
                </c:pt>
              </c:numCache>
            </c:numRef>
          </c:val>
        </c:ser>
        <c:dLbls>
          <c:dLblPos val="outEnd"/>
          <c:showLegendKey val="0"/>
          <c:showVal val="1"/>
          <c:showCatName val="0"/>
          <c:showSerName val="0"/>
          <c:showPercent val="0"/>
          <c:showBubbleSize val="0"/>
        </c:dLbls>
        <c:gapWidth val="150"/>
        <c:axId val="2096196552"/>
        <c:axId val="2096204232"/>
      </c:barChart>
      <c:catAx>
        <c:axId val="2096196552"/>
        <c:scaling>
          <c:orientation val="minMax"/>
        </c:scaling>
        <c:delete val="0"/>
        <c:axPos val="b"/>
        <c:numFmt formatCode="General" sourceLinked="0"/>
        <c:majorTickMark val="out"/>
        <c:minorTickMark val="none"/>
        <c:tickLblPos val="nextTo"/>
        <c:crossAx val="2096204232"/>
        <c:crosses val="autoZero"/>
        <c:auto val="1"/>
        <c:lblAlgn val="ctr"/>
        <c:lblOffset val="100"/>
        <c:noMultiLvlLbl val="0"/>
      </c:catAx>
      <c:valAx>
        <c:axId val="2096204232"/>
        <c:scaling>
          <c:orientation val="minMax"/>
        </c:scaling>
        <c:delete val="0"/>
        <c:axPos val="l"/>
        <c:majorGridlines/>
        <c:numFmt formatCode="General" sourceLinked="1"/>
        <c:majorTickMark val="out"/>
        <c:minorTickMark val="none"/>
        <c:tickLblPos val="nextTo"/>
        <c:crossAx val="20961965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'Susp Ethnicity Data'!$B$1</c:f>
              <c:strCache>
                <c:ptCount val="1"/>
                <c:pt idx="0">
                  <c:v>Number of Suspensions 2015-2016</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'Susp Ethnicity Data'!$A$2:$A$7</c:f>
              <c:strCache>
                <c:ptCount val="6"/>
                <c:pt idx="0">
                  <c:v>African-American</c:v>
                </c:pt>
                <c:pt idx="1">
                  <c:v>Asian</c:v>
                </c:pt>
                <c:pt idx="2">
                  <c:v>Latino</c:v>
                </c:pt>
                <c:pt idx="3">
                  <c:v>Other</c:v>
                </c:pt>
                <c:pt idx="4">
                  <c:v>Pacific Islander</c:v>
                </c:pt>
                <c:pt idx="5">
                  <c:v>White</c:v>
                </c:pt>
              </c:strCache>
            </c:strRef>
          </c:cat>
          <c:val>
            <c:numRef>
              <c:f>'Susp Ethnicity Data'!$B$2:$B$7</c:f>
              <c:numCache>
                <c:formatCode>General</c:formatCode>
                <c:ptCount val="6"/>
                <c:pt idx="0">
                  <c:v>529.0</c:v>
                </c:pt>
                <c:pt idx="1">
                  <c:v>92.0</c:v>
                </c:pt>
                <c:pt idx="2">
                  <c:v>367.0</c:v>
                </c:pt>
                <c:pt idx="3">
                  <c:v>114.0</c:v>
                </c:pt>
                <c:pt idx="4">
                  <c:v>43.0</c:v>
                </c:pt>
                <c:pt idx="5">
                  <c:v>69.0</c:v>
                </c:pt>
              </c:numCache>
            </c:numRef>
          </c:val>
        </c:ser>
        <c:dLbls>
          <c:dLblPos val="outEnd"/>
          <c:showLegendKey val="0"/>
          <c:showVal val="1"/>
          <c:showCatName val="0"/>
          <c:showSerName val="0"/>
          <c:showPercent val="0"/>
          <c:showBubbleSize val="0"/>
        </c:dLbls>
        <c:gapWidth val="150"/>
        <c:axId val="2096269928"/>
        <c:axId val="2096277944"/>
      </c:barChart>
      <c:catAx>
        <c:axId val="2096269928"/>
        <c:scaling>
          <c:orientation val="minMax"/>
        </c:scaling>
        <c:delete val="0"/>
        <c:axPos val="b"/>
        <c:numFmt formatCode="General" sourceLinked="0"/>
        <c:majorTickMark val="out"/>
        <c:minorTickMark val="none"/>
        <c:tickLblPos val="nextTo"/>
        <c:crossAx val="2096277944"/>
        <c:crosses val="autoZero"/>
        <c:auto val="1"/>
        <c:lblAlgn val="ctr"/>
        <c:lblOffset val="100"/>
        <c:noMultiLvlLbl val="0"/>
      </c:catAx>
      <c:valAx>
        <c:axId val="2096277944"/>
        <c:scaling>
          <c:orientation val="minMax"/>
        </c:scaling>
        <c:delete val="0"/>
        <c:axPos val="l"/>
        <c:majorGridlines/>
        <c:numFmt formatCode="General" sourceLinked="1"/>
        <c:majorTickMark val="out"/>
        <c:minorTickMark val="none"/>
        <c:tickLblPos val="nextTo"/>
        <c:crossAx val="209626992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A3D7C-0B75-F04A-AC9F-F1DDD2845A09}"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4227E099-B313-AC42-BC1D-EF7F29DB57C4}">
      <dgm:prSet phldrT="[Text]" custT="1"/>
      <dgm:spPr/>
      <dgm:t>
        <a:bodyPr/>
        <a:lstStyle/>
        <a:p>
          <a:r>
            <a:rPr lang="en-US" sz="1800" dirty="0"/>
            <a:t>San Francisco Unified School District </a:t>
          </a:r>
        </a:p>
      </dgm:t>
    </dgm:pt>
    <dgm:pt modelId="{A1A66357-A64E-F243-B7C4-C595AF1DE243}" type="parTrans" cxnId="{FDBFCD91-BB5C-4849-A7CA-0A6BFE7AAFA7}">
      <dgm:prSet/>
      <dgm:spPr/>
      <dgm:t>
        <a:bodyPr/>
        <a:lstStyle/>
        <a:p>
          <a:endParaRPr lang="en-US"/>
        </a:p>
      </dgm:t>
    </dgm:pt>
    <dgm:pt modelId="{E59E54A4-65A8-C746-A1CA-8CBF719A6F7F}" type="sibTrans" cxnId="{FDBFCD91-BB5C-4849-A7CA-0A6BFE7AAFA7}">
      <dgm:prSet/>
      <dgm:spPr/>
      <dgm:t>
        <a:bodyPr/>
        <a:lstStyle/>
        <a:p>
          <a:endParaRPr lang="en-US"/>
        </a:p>
      </dgm:t>
    </dgm:pt>
    <dgm:pt modelId="{6C9B4644-0FA1-3342-94FE-60622135F3C9}">
      <dgm:prSet phldrT="[Text]" custT="1"/>
      <dgm:spPr/>
      <dgm:t>
        <a:bodyPr/>
        <a:lstStyle/>
        <a:p>
          <a:r>
            <a:rPr lang="en-US" sz="1400" dirty="0"/>
            <a:t>Early Education </a:t>
          </a:r>
          <a:r>
            <a:rPr lang="en-US" sz="1400" dirty="0" smtClean="0"/>
            <a:t>Department </a:t>
          </a:r>
          <a:endParaRPr lang="en-US" sz="1400" dirty="0"/>
        </a:p>
      </dgm:t>
    </dgm:pt>
    <dgm:pt modelId="{E65CBAA4-246D-2E46-A9F5-7368A13C6379}" type="parTrans" cxnId="{E7217CB6-AB5D-8E4F-82D7-1DB79130FB4C}">
      <dgm:prSet/>
      <dgm:spPr/>
      <dgm:t>
        <a:bodyPr/>
        <a:lstStyle/>
        <a:p>
          <a:endParaRPr lang="en-US"/>
        </a:p>
      </dgm:t>
    </dgm:pt>
    <dgm:pt modelId="{6A476F5D-7A49-AD4C-AD48-FFF6326477B6}" type="sibTrans" cxnId="{E7217CB6-AB5D-8E4F-82D7-1DB79130FB4C}">
      <dgm:prSet/>
      <dgm:spPr/>
      <dgm:t>
        <a:bodyPr/>
        <a:lstStyle/>
        <a:p>
          <a:endParaRPr lang="en-US"/>
        </a:p>
      </dgm:t>
    </dgm:pt>
    <dgm:pt modelId="{76D0FF0F-E468-CA46-B8A4-090F4466257D}">
      <dgm:prSet phldrT="[Text]"/>
      <dgm:spPr/>
      <dgm:t>
        <a:bodyPr/>
        <a:lstStyle/>
        <a:p>
          <a:r>
            <a:rPr lang="en-US" dirty="0"/>
            <a:t>SF City/County </a:t>
          </a:r>
        </a:p>
        <a:p>
          <a:r>
            <a:rPr lang="en-US" dirty="0"/>
            <a:t>Department of Children, Youth &amp; Family  </a:t>
          </a:r>
        </a:p>
      </dgm:t>
    </dgm:pt>
    <dgm:pt modelId="{379E7A61-C6E2-B945-B096-8B490F897954}" type="parTrans" cxnId="{67AF0DD7-81E8-D444-87FE-DF581C88018C}">
      <dgm:prSet/>
      <dgm:spPr/>
      <dgm:t>
        <a:bodyPr/>
        <a:lstStyle/>
        <a:p>
          <a:endParaRPr lang="en-US"/>
        </a:p>
      </dgm:t>
    </dgm:pt>
    <dgm:pt modelId="{9D073130-EDDA-7544-A1A4-DE8FE38024CF}" type="sibTrans" cxnId="{67AF0DD7-81E8-D444-87FE-DF581C88018C}">
      <dgm:prSet/>
      <dgm:spPr/>
      <dgm:t>
        <a:bodyPr/>
        <a:lstStyle/>
        <a:p>
          <a:endParaRPr lang="en-US"/>
        </a:p>
      </dgm:t>
    </dgm:pt>
    <dgm:pt modelId="{7D88EEB6-FC2D-A442-B6C4-71A3ADECBDCB}">
      <dgm:prSet phldrT="[Text]"/>
      <dgm:spPr/>
      <dgm:t>
        <a:bodyPr/>
        <a:lstStyle/>
        <a:p>
          <a:r>
            <a:rPr lang="en-US"/>
            <a:t>SF City/County </a:t>
          </a:r>
        </a:p>
        <a:p>
          <a:r>
            <a:rPr lang="en-US"/>
            <a:t>Department of Public Health </a:t>
          </a:r>
        </a:p>
      </dgm:t>
    </dgm:pt>
    <dgm:pt modelId="{1A1FA345-2C3E-D745-993E-3A59BBF5FE6B}" type="parTrans" cxnId="{2BA9FF2D-9E90-E14A-8E09-2B8D647D3394}">
      <dgm:prSet/>
      <dgm:spPr/>
      <dgm:t>
        <a:bodyPr/>
        <a:lstStyle/>
        <a:p>
          <a:endParaRPr lang="en-US"/>
        </a:p>
      </dgm:t>
    </dgm:pt>
    <dgm:pt modelId="{44B5A75F-CA0B-3445-A369-5B38D9D293F6}" type="sibTrans" cxnId="{2BA9FF2D-9E90-E14A-8E09-2B8D647D3394}">
      <dgm:prSet/>
      <dgm:spPr/>
      <dgm:t>
        <a:bodyPr/>
        <a:lstStyle/>
        <a:p>
          <a:endParaRPr lang="en-US"/>
        </a:p>
      </dgm:t>
    </dgm:pt>
    <dgm:pt modelId="{731A1DE0-5A75-E043-BC0F-4C9A6D841581}">
      <dgm:prSet phldrT="[Text]" custT="1"/>
      <dgm:spPr/>
      <dgm:t>
        <a:bodyPr/>
        <a:lstStyle/>
        <a:p>
          <a:r>
            <a:rPr lang="en-US" sz="1400" dirty="0"/>
            <a:t>Special Education Department </a:t>
          </a:r>
        </a:p>
      </dgm:t>
    </dgm:pt>
    <dgm:pt modelId="{44BB0B6A-98BA-BE4A-9336-819A7189AAFE}" type="parTrans" cxnId="{42CCAC41-294C-9A44-A989-8A8CB21256BE}">
      <dgm:prSet/>
      <dgm:spPr/>
      <dgm:t>
        <a:bodyPr/>
        <a:lstStyle/>
        <a:p>
          <a:endParaRPr lang="en-US"/>
        </a:p>
      </dgm:t>
    </dgm:pt>
    <dgm:pt modelId="{90CD5185-D10E-1A41-B094-8F99E848C450}" type="sibTrans" cxnId="{42CCAC41-294C-9A44-A989-8A8CB21256BE}">
      <dgm:prSet/>
      <dgm:spPr/>
      <dgm:t>
        <a:bodyPr/>
        <a:lstStyle/>
        <a:p>
          <a:endParaRPr lang="en-US"/>
        </a:p>
      </dgm:t>
    </dgm:pt>
    <dgm:pt modelId="{F1649FC1-39C2-5745-9EE5-33DE808CA43E}">
      <dgm:prSet phldrT="[Text]"/>
      <dgm:spPr/>
      <dgm:t>
        <a:bodyPr/>
        <a:lstStyle/>
        <a:p>
          <a:r>
            <a:rPr lang="en-US"/>
            <a:t>Support for Families of Children with Disabilities</a:t>
          </a:r>
        </a:p>
      </dgm:t>
    </dgm:pt>
    <dgm:pt modelId="{36204702-D365-E845-9467-BAD350576F30}" type="parTrans" cxnId="{4CEF111B-E706-6E43-8226-024287EAD410}">
      <dgm:prSet/>
      <dgm:spPr/>
      <dgm:t>
        <a:bodyPr/>
        <a:lstStyle/>
        <a:p>
          <a:endParaRPr lang="en-US"/>
        </a:p>
      </dgm:t>
    </dgm:pt>
    <dgm:pt modelId="{5A97B261-7CCB-8348-BEC2-E6A84D9207BA}" type="sibTrans" cxnId="{4CEF111B-E706-6E43-8226-024287EAD410}">
      <dgm:prSet/>
      <dgm:spPr/>
      <dgm:t>
        <a:bodyPr/>
        <a:lstStyle/>
        <a:p>
          <a:endParaRPr lang="en-US"/>
        </a:p>
      </dgm:t>
    </dgm:pt>
    <dgm:pt modelId="{56BCEC39-07D2-0C48-9682-F917CC2DA0B6}">
      <dgm:prSet phldrT="[Text]" custT="1"/>
      <dgm:spPr/>
      <dgm:t>
        <a:bodyPr/>
        <a:lstStyle/>
        <a:p>
          <a:r>
            <a:rPr lang="en-US" sz="1400" dirty="0"/>
            <a:t>Student, Family and Community Support Department </a:t>
          </a:r>
        </a:p>
      </dgm:t>
    </dgm:pt>
    <dgm:pt modelId="{AA08B19C-D643-DE44-B789-F094E7ED7C82}" type="parTrans" cxnId="{26B62597-6B17-3B46-A944-5BFBA17E24AD}">
      <dgm:prSet/>
      <dgm:spPr/>
      <dgm:t>
        <a:bodyPr/>
        <a:lstStyle/>
        <a:p>
          <a:endParaRPr lang="en-US"/>
        </a:p>
      </dgm:t>
    </dgm:pt>
    <dgm:pt modelId="{63BB2C35-3BCE-0344-B459-CD5AF7C075F3}" type="sibTrans" cxnId="{26B62597-6B17-3B46-A944-5BFBA17E24AD}">
      <dgm:prSet/>
      <dgm:spPr/>
      <dgm:t>
        <a:bodyPr/>
        <a:lstStyle/>
        <a:p>
          <a:endParaRPr lang="en-US"/>
        </a:p>
      </dgm:t>
    </dgm:pt>
    <dgm:pt modelId="{31A2DD8B-A80F-2342-9F4F-CD90D680FF1A}">
      <dgm:prSet phldrT="[Text]"/>
      <dgm:spPr/>
      <dgm:t>
        <a:bodyPr/>
        <a:lstStyle/>
        <a:p>
          <a:r>
            <a:rPr lang="en-US" dirty="0"/>
            <a:t>First 5 California</a:t>
          </a:r>
        </a:p>
      </dgm:t>
    </dgm:pt>
    <dgm:pt modelId="{068B6BB5-AC56-3F4D-805E-C0AD41ACF0F7}" type="parTrans" cxnId="{58291B69-4FE3-6349-8BC0-791D718D89CD}">
      <dgm:prSet/>
      <dgm:spPr/>
      <dgm:t>
        <a:bodyPr/>
        <a:lstStyle/>
        <a:p>
          <a:endParaRPr lang="en-US"/>
        </a:p>
      </dgm:t>
    </dgm:pt>
    <dgm:pt modelId="{0C3BE925-79C0-E74E-AE55-6BC768D66F43}" type="sibTrans" cxnId="{58291B69-4FE3-6349-8BC0-791D718D89CD}">
      <dgm:prSet/>
      <dgm:spPr/>
      <dgm:t>
        <a:bodyPr/>
        <a:lstStyle/>
        <a:p>
          <a:endParaRPr lang="en-US"/>
        </a:p>
      </dgm:t>
    </dgm:pt>
    <dgm:pt modelId="{EDD4D6CA-C33A-5445-AA56-983301A14509}">
      <dgm:prSet phldrT="[Text]"/>
      <dgm:spPr/>
      <dgm:t>
        <a:bodyPr/>
        <a:lstStyle/>
        <a:p>
          <a:r>
            <a:rPr lang="en-US"/>
            <a:t>SF City/County</a:t>
          </a:r>
        </a:p>
        <a:p>
          <a:r>
            <a:rPr lang="en-US"/>
            <a:t>Mayor's Office </a:t>
          </a:r>
        </a:p>
        <a:p>
          <a:r>
            <a:rPr lang="en-US"/>
            <a:t>"Our Children Our Family" </a:t>
          </a:r>
        </a:p>
      </dgm:t>
    </dgm:pt>
    <dgm:pt modelId="{225A698B-641F-F64B-9342-604955118A29}" type="parTrans" cxnId="{9CFAC304-FB5A-CF49-8C2D-66F1398180E1}">
      <dgm:prSet/>
      <dgm:spPr/>
      <dgm:t>
        <a:bodyPr/>
        <a:lstStyle/>
        <a:p>
          <a:endParaRPr lang="en-US"/>
        </a:p>
      </dgm:t>
    </dgm:pt>
    <dgm:pt modelId="{097F7F2B-6D75-F449-9205-086CDD39F8C7}" type="sibTrans" cxnId="{9CFAC304-FB5A-CF49-8C2D-66F1398180E1}">
      <dgm:prSet/>
      <dgm:spPr/>
      <dgm:t>
        <a:bodyPr/>
        <a:lstStyle/>
        <a:p>
          <a:endParaRPr lang="en-US"/>
        </a:p>
      </dgm:t>
    </dgm:pt>
    <dgm:pt modelId="{9C9CEDFE-8BAA-CE4B-BA9C-348474D4AF1A}">
      <dgm:prSet phldrT="[Text]"/>
      <dgm:spPr/>
      <dgm:t>
        <a:bodyPr/>
        <a:lstStyle/>
        <a:p>
          <a:r>
            <a:rPr lang="en-US" dirty="0" smtClean="0"/>
            <a:t>SF City/County          Office of Early Care and Education </a:t>
          </a:r>
          <a:endParaRPr lang="en-US" dirty="0"/>
        </a:p>
      </dgm:t>
    </dgm:pt>
    <dgm:pt modelId="{70AB7D58-A14F-6245-814A-5B04F404A23D}" type="parTrans" cxnId="{C27E2E7D-50F9-494B-970B-834017863A33}">
      <dgm:prSet/>
      <dgm:spPr/>
      <dgm:t>
        <a:bodyPr/>
        <a:lstStyle/>
        <a:p>
          <a:endParaRPr lang="en-US"/>
        </a:p>
      </dgm:t>
    </dgm:pt>
    <dgm:pt modelId="{B175A7C2-93FF-D44C-802E-192FF275E17D}" type="sibTrans" cxnId="{C27E2E7D-50F9-494B-970B-834017863A33}">
      <dgm:prSet/>
      <dgm:spPr/>
      <dgm:t>
        <a:bodyPr/>
        <a:lstStyle/>
        <a:p>
          <a:endParaRPr lang="en-US"/>
        </a:p>
      </dgm:t>
    </dgm:pt>
    <dgm:pt modelId="{10712302-D07B-5648-80B8-C8BFCBD61CBF}" type="pres">
      <dgm:prSet presAssocID="{4B8A3D7C-0B75-F04A-AC9F-F1DDD2845A09}" presName="diagram" presStyleCnt="0">
        <dgm:presLayoutVars>
          <dgm:chPref val="1"/>
          <dgm:dir/>
          <dgm:animOne val="branch"/>
          <dgm:animLvl val="lvl"/>
          <dgm:resizeHandles val="exact"/>
        </dgm:presLayoutVars>
      </dgm:prSet>
      <dgm:spPr/>
      <dgm:t>
        <a:bodyPr/>
        <a:lstStyle/>
        <a:p>
          <a:endParaRPr lang="en-US"/>
        </a:p>
      </dgm:t>
    </dgm:pt>
    <dgm:pt modelId="{74B76407-B3A6-B146-879F-AD5173574D6C}" type="pres">
      <dgm:prSet presAssocID="{4227E099-B313-AC42-BC1D-EF7F29DB57C4}" presName="root1" presStyleCnt="0"/>
      <dgm:spPr/>
    </dgm:pt>
    <dgm:pt modelId="{73768CC7-62D7-A047-96E6-92C613E56DEE}" type="pres">
      <dgm:prSet presAssocID="{4227E099-B313-AC42-BC1D-EF7F29DB57C4}" presName="LevelOneTextNode" presStyleLbl="node0" presStyleIdx="0" presStyleCnt="1" custScaleY="189675" custLinFactNeighborX="-68546" custLinFactNeighborY="27427">
        <dgm:presLayoutVars>
          <dgm:chPref val="3"/>
        </dgm:presLayoutVars>
      </dgm:prSet>
      <dgm:spPr/>
      <dgm:t>
        <a:bodyPr/>
        <a:lstStyle/>
        <a:p>
          <a:endParaRPr lang="en-US"/>
        </a:p>
      </dgm:t>
    </dgm:pt>
    <dgm:pt modelId="{FEA83E74-F814-AE4F-B5B0-080A2E1B5EC1}" type="pres">
      <dgm:prSet presAssocID="{4227E099-B313-AC42-BC1D-EF7F29DB57C4}" presName="level2hierChild" presStyleCnt="0"/>
      <dgm:spPr/>
    </dgm:pt>
    <dgm:pt modelId="{64BC349E-876C-4E47-8693-BA9C1CC17FC2}" type="pres">
      <dgm:prSet presAssocID="{E65CBAA4-246D-2E46-A9F5-7368A13C6379}" presName="conn2-1" presStyleLbl="parChTrans1D2" presStyleIdx="0" presStyleCnt="3"/>
      <dgm:spPr/>
      <dgm:t>
        <a:bodyPr/>
        <a:lstStyle/>
        <a:p>
          <a:endParaRPr lang="en-US"/>
        </a:p>
      </dgm:t>
    </dgm:pt>
    <dgm:pt modelId="{36255ACE-3E0A-F244-A49F-F680E77C88C2}" type="pres">
      <dgm:prSet presAssocID="{E65CBAA4-246D-2E46-A9F5-7368A13C6379}" presName="connTx" presStyleLbl="parChTrans1D2" presStyleIdx="0" presStyleCnt="3"/>
      <dgm:spPr/>
      <dgm:t>
        <a:bodyPr/>
        <a:lstStyle/>
        <a:p>
          <a:endParaRPr lang="en-US"/>
        </a:p>
      </dgm:t>
    </dgm:pt>
    <dgm:pt modelId="{7A67C4CF-E58A-0D41-9D53-B471BAAE83E9}" type="pres">
      <dgm:prSet presAssocID="{6C9B4644-0FA1-3342-94FE-60622135F3C9}" presName="root2" presStyleCnt="0"/>
      <dgm:spPr/>
    </dgm:pt>
    <dgm:pt modelId="{3B62F952-3619-8E41-886A-5AA09475FB6E}" type="pres">
      <dgm:prSet presAssocID="{6C9B4644-0FA1-3342-94FE-60622135F3C9}" presName="LevelTwoTextNode" presStyleLbl="node2" presStyleIdx="0" presStyleCnt="3" custScaleY="140510">
        <dgm:presLayoutVars>
          <dgm:chPref val="3"/>
        </dgm:presLayoutVars>
      </dgm:prSet>
      <dgm:spPr/>
      <dgm:t>
        <a:bodyPr/>
        <a:lstStyle/>
        <a:p>
          <a:endParaRPr lang="en-US"/>
        </a:p>
      </dgm:t>
    </dgm:pt>
    <dgm:pt modelId="{011EB826-D06B-D249-A10F-B88D508691C0}" type="pres">
      <dgm:prSet presAssocID="{6C9B4644-0FA1-3342-94FE-60622135F3C9}" presName="level3hierChild" presStyleCnt="0"/>
      <dgm:spPr/>
    </dgm:pt>
    <dgm:pt modelId="{7CED5CB9-3F1A-E74D-8D9D-577549204C0C}" type="pres">
      <dgm:prSet presAssocID="{068B6BB5-AC56-3F4D-805E-C0AD41ACF0F7}" presName="conn2-1" presStyleLbl="parChTrans1D3" presStyleIdx="0" presStyleCnt="6"/>
      <dgm:spPr/>
      <dgm:t>
        <a:bodyPr/>
        <a:lstStyle/>
        <a:p>
          <a:endParaRPr lang="en-US"/>
        </a:p>
      </dgm:t>
    </dgm:pt>
    <dgm:pt modelId="{3476DBAD-8CBA-6544-8A87-602E10A48148}" type="pres">
      <dgm:prSet presAssocID="{068B6BB5-AC56-3F4D-805E-C0AD41ACF0F7}" presName="connTx" presStyleLbl="parChTrans1D3" presStyleIdx="0" presStyleCnt="6"/>
      <dgm:spPr/>
      <dgm:t>
        <a:bodyPr/>
        <a:lstStyle/>
        <a:p>
          <a:endParaRPr lang="en-US"/>
        </a:p>
      </dgm:t>
    </dgm:pt>
    <dgm:pt modelId="{93455F83-640B-CB4F-AD33-DCFB5688939E}" type="pres">
      <dgm:prSet presAssocID="{31A2DD8B-A80F-2342-9F4F-CD90D680FF1A}" presName="root2" presStyleCnt="0"/>
      <dgm:spPr/>
    </dgm:pt>
    <dgm:pt modelId="{6F19AD47-38B2-934A-9F81-8F1B43C0FAEF}" type="pres">
      <dgm:prSet presAssocID="{31A2DD8B-A80F-2342-9F4F-CD90D680FF1A}" presName="LevelTwoTextNode" presStyleLbl="node3" presStyleIdx="0" presStyleCnt="6" custLinFactNeighborX="45105" custLinFactNeighborY="-784">
        <dgm:presLayoutVars>
          <dgm:chPref val="3"/>
        </dgm:presLayoutVars>
      </dgm:prSet>
      <dgm:spPr/>
      <dgm:t>
        <a:bodyPr/>
        <a:lstStyle/>
        <a:p>
          <a:endParaRPr lang="en-US"/>
        </a:p>
      </dgm:t>
    </dgm:pt>
    <dgm:pt modelId="{364B6521-08DD-D047-AB3B-752A36CC1878}" type="pres">
      <dgm:prSet presAssocID="{31A2DD8B-A80F-2342-9F4F-CD90D680FF1A}" presName="level3hierChild" presStyleCnt="0"/>
      <dgm:spPr/>
    </dgm:pt>
    <dgm:pt modelId="{4DD6877E-983D-4743-B702-BF258762C689}" type="pres">
      <dgm:prSet presAssocID="{70AB7D58-A14F-6245-814A-5B04F404A23D}" presName="conn2-1" presStyleLbl="parChTrans1D3" presStyleIdx="1" presStyleCnt="6"/>
      <dgm:spPr/>
      <dgm:t>
        <a:bodyPr/>
        <a:lstStyle/>
        <a:p>
          <a:endParaRPr lang="en-US"/>
        </a:p>
      </dgm:t>
    </dgm:pt>
    <dgm:pt modelId="{25ABEC3A-97AA-094C-86AB-ECB8E5F7E124}" type="pres">
      <dgm:prSet presAssocID="{70AB7D58-A14F-6245-814A-5B04F404A23D}" presName="connTx" presStyleLbl="parChTrans1D3" presStyleIdx="1" presStyleCnt="6"/>
      <dgm:spPr/>
      <dgm:t>
        <a:bodyPr/>
        <a:lstStyle/>
        <a:p>
          <a:endParaRPr lang="en-US"/>
        </a:p>
      </dgm:t>
    </dgm:pt>
    <dgm:pt modelId="{B6BC7D3A-B8CF-7744-86C7-D751296B4182}" type="pres">
      <dgm:prSet presAssocID="{9C9CEDFE-8BAA-CE4B-BA9C-348474D4AF1A}" presName="root2" presStyleCnt="0"/>
      <dgm:spPr/>
    </dgm:pt>
    <dgm:pt modelId="{6735307A-12DA-5147-983F-C03881F07FF8}" type="pres">
      <dgm:prSet presAssocID="{9C9CEDFE-8BAA-CE4B-BA9C-348474D4AF1A}" presName="LevelTwoTextNode" presStyleLbl="node3" presStyleIdx="1" presStyleCnt="6" custLinFactNeighborX="45105" custLinFactNeighborY="-9867">
        <dgm:presLayoutVars>
          <dgm:chPref val="3"/>
        </dgm:presLayoutVars>
      </dgm:prSet>
      <dgm:spPr/>
      <dgm:t>
        <a:bodyPr/>
        <a:lstStyle/>
        <a:p>
          <a:endParaRPr lang="en-US"/>
        </a:p>
      </dgm:t>
    </dgm:pt>
    <dgm:pt modelId="{18E74F03-93C5-974A-9A67-36AFEFB3CFF5}" type="pres">
      <dgm:prSet presAssocID="{9C9CEDFE-8BAA-CE4B-BA9C-348474D4AF1A}" presName="level3hierChild" presStyleCnt="0"/>
      <dgm:spPr/>
    </dgm:pt>
    <dgm:pt modelId="{74EFA068-49DA-7648-B0DD-9E6FBBC7FF07}" type="pres">
      <dgm:prSet presAssocID="{AA08B19C-D643-DE44-B789-F094E7ED7C82}" presName="conn2-1" presStyleLbl="parChTrans1D2" presStyleIdx="1" presStyleCnt="3"/>
      <dgm:spPr/>
      <dgm:t>
        <a:bodyPr/>
        <a:lstStyle/>
        <a:p>
          <a:endParaRPr lang="en-US"/>
        </a:p>
      </dgm:t>
    </dgm:pt>
    <dgm:pt modelId="{46FE0BF1-0D6D-E745-A2CA-A3EFB9CEDBC9}" type="pres">
      <dgm:prSet presAssocID="{AA08B19C-D643-DE44-B789-F094E7ED7C82}" presName="connTx" presStyleLbl="parChTrans1D2" presStyleIdx="1" presStyleCnt="3"/>
      <dgm:spPr/>
      <dgm:t>
        <a:bodyPr/>
        <a:lstStyle/>
        <a:p>
          <a:endParaRPr lang="en-US"/>
        </a:p>
      </dgm:t>
    </dgm:pt>
    <dgm:pt modelId="{517826FA-12BD-2844-99CE-A55D38F2F9C9}" type="pres">
      <dgm:prSet presAssocID="{56BCEC39-07D2-0C48-9682-F917CC2DA0B6}" presName="root2" presStyleCnt="0"/>
      <dgm:spPr/>
    </dgm:pt>
    <dgm:pt modelId="{2479B985-60B4-B54D-9E38-70968281F89F}" type="pres">
      <dgm:prSet presAssocID="{56BCEC39-07D2-0C48-9682-F917CC2DA0B6}" presName="LevelTwoTextNode" presStyleLbl="node2" presStyleIdx="1" presStyleCnt="3" custScaleY="177958" custLinFactNeighborX="2349" custLinFactNeighborY="-9867">
        <dgm:presLayoutVars>
          <dgm:chPref val="3"/>
        </dgm:presLayoutVars>
      </dgm:prSet>
      <dgm:spPr/>
      <dgm:t>
        <a:bodyPr/>
        <a:lstStyle/>
        <a:p>
          <a:endParaRPr lang="en-US"/>
        </a:p>
      </dgm:t>
    </dgm:pt>
    <dgm:pt modelId="{ACD36FB1-92C8-4B4D-B70B-4A706C0CB112}" type="pres">
      <dgm:prSet presAssocID="{56BCEC39-07D2-0C48-9682-F917CC2DA0B6}" presName="level3hierChild" presStyleCnt="0"/>
      <dgm:spPr/>
    </dgm:pt>
    <dgm:pt modelId="{5DE9F35D-120B-CD45-8CDD-76DE8E854ED5}" type="pres">
      <dgm:prSet presAssocID="{379E7A61-C6E2-B945-B096-8B490F897954}" presName="conn2-1" presStyleLbl="parChTrans1D3" presStyleIdx="2" presStyleCnt="6"/>
      <dgm:spPr/>
      <dgm:t>
        <a:bodyPr/>
        <a:lstStyle/>
        <a:p>
          <a:endParaRPr lang="en-US"/>
        </a:p>
      </dgm:t>
    </dgm:pt>
    <dgm:pt modelId="{7406179C-91CA-174B-96C8-7F24385CAE1E}" type="pres">
      <dgm:prSet presAssocID="{379E7A61-C6E2-B945-B096-8B490F897954}" presName="connTx" presStyleLbl="parChTrans1D3" presStyleIdx="2" presStyleCnt="6"/>
      <dgm:spPr/>
      <dgm:t>
        <a:bodyPr/>
        <a:lstStyle/>
        <a:p>
          <a:endParaRPr lang="en-US"/>
        </a:p>
      </dgm:t>
    </dgm:pt>
    <dgm:pt modelId="{AE71CD5C-AC39-5646-AEBC-393BE8F5A5CB}" type="pres">
      <dgm:prSet presAssocID="{76D0FF0F-E468-CA46-B8A4-090F4466257D}" presName="root2" presStyleCnt="0"/>
      <dgm:spPr/>
    </dgm:pt>
    <dgm:pt modelId="{F07299D2-E0DE-4640-BE42-C7F0B1AA84B2}" type="pres">
      <dgm:prSet presAssocID="{76D0FF0F-E468-CA46-B8A4-090F4466257D}" presName="LevelTwoTextNode" presStyleLbl="node3" presStyleIdx="2" presStyleCnt="6" custLinFactNeighborX="45105" custLinFactNeighborY="-11276">
        <dgm:presLayoutVars>
          <dgm:chPref val="3"/>
        </dgm:presLayoutVars>
      </dgm:prSet>
      <dgm:spPr/>
      <dgm:t>
        <a:bodyPr/>
        <a:lstStyle/>
        <a:p>
          <a:endParaRPr lang="en-US"/>
        </a:p>
      </dgm:t>
    </dgm:pt>
    <dgm:pt modelId="{FFE9EA65-3E60-3B40-89D9-F45634971D5B}" type="pres">
      <dgm:prSet presAssocID="{76D0FF0F-E468-CA46-B8A4-090F4466257D}" presName="level3hierChild" presStyleCnt="0"/>
      <dgm:spPr/>
    </dgm:pt>
    <dgm:pt modelId="{7AA12583-5233-2549-A6EA-7E68AB3E4B3D}" type="pres">
      <dgm:prSet presAssocID="{225A698B-641F-F64B-9342-604955118A29}" presName="conn2-1" presStyleLbl="parChTrans1D3" presStyleIdx="3" presStyleCnt="6"/>
      <dgm:spPr/>
      <dgm:t>
        <a:bodyPr/>
        <a:lstStyle/>
        <a:p>
          <a:endParaRPr lang="en-US"/>
        </a:p>
      </dgm:t>
    </dgm:pt>
    <dgm:pt modelId="{12249FCC-C343-5942-A3C3-DAB2AD67C623}" type="pres">
      <dgm:prSet presAssocID="{225A698B-641F-F64B-9342-604955118A29}" presName="connTx" presStyleLbl="parChTrans1D3" presStyleIdx="3" presStyleCnt="6"/>
      <dgm:spPr/>
      <dgm:t>
        <a:bodyPr/>
        <a:lstStyle/>
        <a:p>
          <a:endParaRPr lang="en-US"/>
        </a:p>
      </dgm:t>
    </dgm:pt>
    <dgm:pt modelId="{600C4696-D2A0-3341-92DB-D23886E17D10}" type="pres">
      <dgm:prSet presAssocID="{EDD4D6CA-C33A-5445-AA56-983301A14509}" presName="root2" presStyleCnt="0"/>
      <dgm:spPr/>
    </dgm:pt>
    <dgm:pt modelId="{634FFF4D-B2E4-264E-8EF6-0E5F5DE5DBA9}" type="pres">
      <dgm:prSet presAssocID="{EDD4D6CA-C33A-5445-AA56-983301A14509}" presName="LevelTwoTextNode" presStyleLbl="node3" presStyleIdx="3" presStyleCnt="6" custLinFactNeighborX="47219" custLinFactNeighborY="-12686">
        <dgm:presLayoutVars>
          <dgm:chPref val="3"/>
        </dgm:presLayoutVars>
      </dgm:prSet>
      <dgm:spPr/>
      <dgm:t>
        <a:bodyPr/>
        <a:lstStyle/>
        <a:p>
          <a:endParaRPr lang="en-US"/>
        </a:p>
      </dgm:t>
    </dgm:pt>
    <dgm:pt modelId="{AC6E55E3-70C8-6746-8AFD-9DE9188780FC}" type="pres">
      <dgm:prSet presAssocID="{EDD4D6CA-C33A-5445-AA56-983301A14509}" presName="level3hierChild" presStyleCnt="0"/>
      <dgm:spPr/>
    </dgm:pt>
    <dgm:pt modelId="{291176AE-B71D-1740-90B8-933C055B3E3D}" type="pres">
      <dgm:prSet presAssocID="{1A1FA345-2C3E-D745-993E-3A59BBF5FE6B}" presName="conn2-1" presStyleLbl="parChTrans1D3" presStyleIdx="4" presStyleCnt="6"/>
      <dgm:spPr/>
      <dgm:t>
        <a:bodyPr/>
        <a:lstStyle/>
        <a:p>
          <a:endParaRPr lang="en-US"/>
        </a:p>
      </dgm:t>
    </dgm:pt>
    <dgm:pt modelId="{FFF89F8D-EE6D-5645-83C0-3554328341E6}" type="pres">
      <dgm:prSet presAssocID="{1A1FA345-2C3E-D745-993E-3A59BBF5FE6B}" presName="connTx" presStyleLbl="parChTrans1D3" presStyleIdx="4" presStyleCnt="6"/>
      <dgm:spPr/>
      <dgm:t>
        <a:bodyPr/>
        <a:lstStyle/>
        <a:p>
          <a:endParaRPr lang="en-US"/>
        </a:p>
      </dgm:t>
    </dgm:pt>
    <dgm:pt modelId="{5CCF81E4-13AF-CD4C-BAE3-F0119C456177}" type="pres">
      <dgm:prSet presAssocID="{7D88EEB6-FC2D-A442-B6C4-71A3ADECBDCB}" presName="root2" presStyleCnt="0"/>
      <dgm:spPr/>
    </dgm:pt>
    <dgm:pt modelId="{56D69E00-8954-AD4B-912F-1B5C907776B8}" type="pres">
      <dgm:prSet presAssocID="{7D88EEB6-FC2D-A442-B6C4-71A3ADECBDCB}" presName="LevelTwoTextNode" presStyleLbl="node3" presStyleIdx="4" presStyleCnt="6" custLinFactNeighborX="42286" custLinFactNeighborY="-5638">
        <dgm:presLayoutVars>
          <dgm:chPref val="3"/>
        </dgm:presLayoutVars>
      </dgm:prSet>
      <dgm:spPr/>
      <dgm:t>
        <a:bodyPr/>
        <a:lstStyle/>
        <a:p>
          <a:endParaRPr lang="en-US"/>
        </a:p>
      </dgm:t>
    </dgm:pt>
    <dgm:pt modelId="{879F0222-823E-0F4F-BD13-EF9012FA4FEF}" type="pres">
      <dgm:prSet presAssocID="{7D88EEB6-FC2D-A442-B6C4-71A3ADECBDCB}" presName="level3hierChild" presStyleCnt="0"/>
      <dgm:spPr/>
    </dgm:pt>
    <dgm:pt modelId="{BA79FC38-7EBF-0641-BC65-F7B78016DA79}" type="pres">
      <dgm:prSet presAssocID="{44BB0B6A-98BA-BE4A-9336-819A7189AAFE}" presName="conn2-1" presStyleLbl="parChTrans1D2" presStyleIdx="2" presStyleCnt="3"/>
      <dgm:spPr/>
      <dgm:t>
        <a:bodyPr/>
        <a:lstStyle/>
        <a:p>
          <a:endParaRPr lang="en-US"/>
        </a:p>
      </dgm:t>
    </dgm:pt>
    <dgm:pt modelId="{7AEC65F5-D12A-6B4B-95F1-01D08AC0F01E}" type="pres">
      <dgm:prSet presAssocID="{44BB0B6A-98BA-BE4A-9336-819A7189AAFE}" presName="connTx" presStyleLbl="parChTrans1D2" presStyleIdx="2" presStyleCnt="3"/>
      <dgm:spPr/>
      <dgm:t>
        <a:bodyPr/>
        <a:lstStyle/>
        <a:p>
          <a:endParaRPr lang="en-US"/>
        </a:p>
      </dgm:t>
    </dgm:pt>
    <dgm:pt modelId="{46BAF65B-313E-8A43-8159-5D493ECC801E}" type="pres">
      <dgm:prSet presAssocID="{731A1DE0-5A75-E043-BC0F-4C9A6D841581}" presName="root2" presStyleCnt="0"/>
      <dgm:spPr/>
    </dgm:pt>
    <dgm:pt modelId="{19AA2AEB-6D32-604E-9B4B-4C039AFF5851}" type="pres">
      <dgm:prSet presAssocID="{731A1DE0-5A75-E043-BC0F-4C9A6D841581}" presName="LevelTwoTextNode" presStyleLbl="node2" presStyleIdx="2" presStyleCnt="3">
        <dgm:presLayoutVars>
          <dgm:chPref val="3"/>
        </dgm:presLayoutVars>
      </dgm:prSet>
      <dgm:spPr/>
      <dgm:t>
        <a:bodyPr/>
        <a:lstStyle/>
        <a:p>
          <a:endParaRPr lang="en-US"/>
        </a:p>
      </dgm:t>
    </dgm:pt>
    <dgm:pt modelId="{1CDECAC2-A8D7-DD41-8571-DEBE1E16B4BD}" type="pres">
      <dgm:prSet presAssocID="{731A1DE0-5A75-E043-BC0F-4C9A6D841581}" presName="level3hierChild" presStyleCnt="0"/>
      <dgm:spPr/>
    </dgm:pt>
    <dgm:pt modelId="{7D586B1B-1C32-0B40-83EF-629CD38EDCB7}" type="pres">
      <dgm:prSet presAssocID="{36204702-D365-E845-9467-BAD350576F30}" presName="conn2-1" presStyleLbl="parChTrans1D3" presStyleIdx="5" presStyleCnt="6"/>
      <dgm:spPr/>
      <dgm:t>
        <a:bodyPr/>
        <a:lstStyle/>
        <a:p>
          <a:endParaRPr lang="en-US"/>
        </a:p>
      </dgm:t>
    </dgm:pt>
    <dgm:pt modelId="{1A17D9A5-0F63-214D-824A-026C8A967FF0}" type="pres">
      <dgm:prSet presAssocID="{36204702-D365-E845-9467-BAD350576F30}" presName="connTx" presStyleLbl="parChTrans1D3" presStyleIdx="5" presStyleCnt="6"/>
      <dgm:spPr/>
      <dgm:t>
        <a:bodyPr/>
        <a:lstStyle/>
        <a:p>
          <a:endParaRPr lang="en-US"/>
        </a:p>
      </dgm:t>
    </dgm:pt>
    <dgm:pt modelId="{D556DE7E-1AD1-2E4E-AC65-737C296AB3E7}" type="pres">
      <dgm:prSet presAssocID="{F1649FC1-39C2-5745-9EE5-33DE808CA43E}" presName="root2" presStyleCnt="0"/>
      <dgm:spPr/>
    </dgm:pt>
    <dgm:pt modelId="{88A5F865-D844-0A41-A919-414FFE948703}" type="pres">
      <dgm:prSet presAssocID="{F1649FC1-39C2-5745-9EE5-33DE808CA43E}" presName="LevelTwoTextNode" presStyleLbl="node3" presStyleIdx="5" presStyleCnt="6" custLinFactNeighborX="41581" custLinFactNeighborY="-1410">
        <dgm:presLayoutVars>
          <dgm:chPref val="3"/>
        </dgm:presLayoutVars>
      </dgm:prSet>
      <dgm:spPr/>
      <dgm:t>
        <a:bodyPr/>
        <a:lstStyle/>
        <a:p>
          <a:endParaRPr lang="en-US"/>
        </a:p>
      </dgm:t>
    </dgm:pt>
    <dgm:pt modelId="{6E969499-FDB1-FB42-83C3-BAA1E217DE45}" type="pres">
      <dgm:prSet presAssocID="{F1649FC1-39C2-5745-9EE5-33DE808CA43E}" presName="level3hierChild" presStyleCnt="0"/>
      <dgm:spPr/>
    </dgm:pt>
  </dgm:ptLst>
  <dgm:cxnLst>
    <dgm:cxn modelId="{D54EA6C7-36E2-7647-AD17-B2041BBFACEC}" type="presOf" srcId="{70AB7D58-A14F-6245-814A-5B04F404A23D}" destId="{25ABEC3A-97AA-094C-86AB-ECB8E5F7E124}" srcOrd="1" destOrd="0" presId="urn:microsoft.com/office/officeart/2005/8/layout/hierarchy2"/>
    <dgm:cxn modelId="{67AF0DD7-81E8-D444-87FE-DF581C88018C}" srcId="{56BCEC39-07D2-0C48-9682-F917CC2DA0B6}" destId="{76D0FF0F-E468-CA46-B8A4-090F4466257D}" srcOrd="0" destOrd="0" parTransId="{379E7A61-C6E2-B945-B096-8B490F897954}" sibTransId="{9D073130-EDDA-7544-A1A4-DE8FE38024CF}"/>
    <dgm:cxn modelId="{E7217CB6-AB5D-8E4F-82D7-1DB79130FB4C}" srcId="{4227E099-B313-AC42-BC1D-EF7F29DB57C4}" destId="{6C9B4644-0FA1-3342-94FE-60622135F3C9}" srcOrd="0" destOrd="0" parTransId="{E65CBAA4-246D-2E46-A9F5-7368A13C6379}" sibTransId="{6A476F5D-7A49-AD4C-AD48-FFF6326477B6}"/>
    <dgm:cxn modelId="{0C2D64C8-0B95-9B4C-B17E-4EAD50667A9D}" type="presOf" srcId="{225A698B-641F-F64B-9342-604955118A29}" destId="{12249FCC-C343-5942-A3C3-DAB2AD67C623}" srcOrd="1" destOrd="0" presId="urn:microsoft.com/office/officeart/2005/8/layout/hierarchy2"/>
    <dgm:cxn modelId="{808B6894-D1E0-2745-B857-FE5D6AF3BBA5}" type="presOf" srcId="{36204702-D365-E845-9467-BAD350576F30}" destId="{7D586B1B-1C32-0B40-83EF-629CD38EDCB7}" srcOrd="0" destOrd="0" presId="urn:microsoft.com/office/officeart/2005/8/layout/hierarchy2"/>
    <dgm:cxn modelId="{AA0C4D10-96FD-E04E-8EC8-95D53E7BC524}" type="presOf" srcId="{068B6BB5-AC56-3F4D-805E-C0AD41ACF0F7}" destId="{7CED5CB9-3F1A-E74D-8D9D-577549204C0C}" srcOrd="0" destOrd="0" presId="urn:microsoft.com/office/officeart/2005/8/layout/hierarchy2"/>
    <dgm:cxn modelId="{82EAD2CC-EFF0-3848-B773-9F30C3C44098}" type="presOf" srcId="{4227E099-B313-AC42-BC1D-EF7F29DB57C4}" destId="{73768CC7-62D7-A047-96E6-92C613E56DEE}" srcOrd="0" destOrd="0" presId="urn:microsoft.com/office/officeart/2005/8/layout/hierarchy2"/>
    <dgm:cxn modelId="{C27E2E7D-50F9-494B-970B-834017863A33}" srcId="{6C9B4644-0FA1-3342-94FE-60622135F3C9}" destId="{9C9CEDFE-8BAA-CE4B-BA9C-348474D4AF1A}" srcOrd="1" destOrd="0" parTransId="{70AB7D58-A14F-6245-814A-5B04F404A23D}" sibTransId="{B175A7C2-93FF-D44C-802E-192FF275E17D}"/>
    <dgm:cxn modelId="{E7EA2B9D-269F-E740-9F7B-38519ACBA1E8}" type="presOf" srcId="{EDD4D6CA-C33A-5445-AA56-983301A14509}" destId="{634FFF4D-B2E4-264E-8EF6-0E5F5DE5DBA9}" srcOrd="0" destOrd="0" presId="urn:microsoft.com/office/officeart/2005/8/layout/hierarchy2"/>
    <dgm:cxn modelId="{5D497D0B-05EB-BC4D-8717-C6CA0D0F0F09}" type="presOf" srcId="{AA08B19C-D643-DE44-B789-F094E7ED7C82}" destId="{74EFA068-49DA-7648-B0DD-9E6FBBC7FF07}" srcOrd="0" destOrd="0" presId="urn:microsoft.com/office/officeart/2005/8/layout/hierarchy2"/>
    <dgm:cxn modelId="{26865396-F795-634E-A3FC-3697D81741D8}" type="presOf" srcId="{379E7A61-C6E2-B945-B096-8B490F897954}" destId="{7406179C-91CA-174B-96C8-7F24385CAE1E}" srcOrd="1" destOrd="0" presId="urn:microsoft.com/office/officeart/2005/8/layout/hierarchy2"/>
    <dgm:cxn modelId="{E6EB65B3-D3FC-D547-9800-58BF68AFCB96}" type="presOf" srcId="{F1649FC1-39C2-5745-9EE5-33DE808CA43E}" destId="{88A5F865-D844-0A41-A919-414FFE948703}" srcOrd="0" destOrd="0" presId="urn:microsoft.com/office/officeart/2005/8/layout/hierarchy2"/>
    <dgm:cxn modelId="{58291B69-4FE3-6349-8BC0-791D718D89CD}" srcId="{6C9B4644-0FA1-3342-94FE-60622135F3C9}" destId="{31A2DD8B-A80F-2342-9F4F-CD90D680FF1A}" srcOrd="0" destOrd="0" parTransId="{068B6BB5-AC56-3F4D-805E-C0AD41ACF0F7}" sibTransId="{0C3BE925-79C0-E74E-AE55-6BC768D66F43}"/>
    <dgm:cxn modelId="{CF130322-542A-C249-BC97-E996A6D19E93}" type="presOf" srcId="{31A2DD8B-A80F-2342-9F4F-CD90D680FF1A}" destId="{6F19AD47-38B2-934A-9F81-8F1B43C0FAEF}" srcOrd="0" destOrd="0" presId="urn:microsoft.com/office/officeart/2005/8/layout/hierarchy2"/>
    <dgm:cxn modelId="{04B29338-830C-1B4F-A36D-D22F6A6700E8}" type="presOf" srcId="{56BCEC39-07D2-0C48-9682-F917CC2DA0B6}" destId="{2479B985-60B4-B54D-9E38-70968281F89F}" srcOrd="0" destOrd="0" presId="urn:microsoft.com/office/officeart/2005/8/layout/hierarchy2"/>
    <dgm:cxn modelId="{F6EBDD5B-C30A-9F4A-AEA6-87B1809364FB}" type="presOf" srcId="{4B8A3D7C-0B75-F04A-AC9F-F1DDD2845A09}" destId="{10712302-D07B-5648-80B8-C8BFCBD61CBF}" srcOrd="0" destOrd="0" presId="urn:microsoft.com/office/officeart/2005/8/layout/hierarchy2"/>
    <dgm:cxn modelId="{1C883C9E-2B08-3742-9DF1-3E5B5DE1B48D}" type="presOf" srcId="{44BB0B6A-98BA-BE4A-9336-819A7189AAFE}" destId="{7AEC65F5-D12A-6B4B-95F1-01D08AC0F01E}" srcOrd="1" destOrd="0" presId="urn:microsoft.com/office/officeart/2005/8/layout/hierarchy2"/>
    <dgm:cxn modelId="{42CCAC41-294C-9A44-A989-8A8CB21256BE}" srcId="{4227E099-B313-AC42-BC1D-EF7F29DB57C4}" destId="{731A1DE0-5A75-E043-BC0F-4C9A6D841581}" srcOrd="2" destOrd="0" parTransId="{44BB0B6A-98BA-BE4A-9336-819A7189AAFE}" sibTransId="{90CD5185-D10E-1A41-B094-8F99E848C450}"/>
    <dgm:cxn modelId="{3EB163B0-44FC-674C-954F-90EF8F600224}" type="presOf" srcId="{7D88EEB6-FC2D-A442-B6C4-71A3ADECBDCB}" destId="{56D69E00-8954-AD4B-912F-1B5C907776B8}" srcOrd="0" destOrd="0" presId="urn:microsoft.com/office/officeart/2005/8/layout/hierarchy2"/>
    <dgm:cxn modelId="{D4470FD3-3C88-9442-A436-84DF97C6C5BA}" type="presOf" srcId="{AA08B19C-D643-DE44-B789-F094E7ED7C82}" destId="{46FE0BF1-0D6D-E745-A2CA-A3EFB9CEDBC9}" srcOrd="1" destOrd="0" presId="urn:microsoft.com/office/officeart/2005/8/layout/hierarchy2"/>
    <dgm:cxn modelId="{320F9F2E-A3BE-1949-AAC0-48AB24697CE3}" type="presOf" srcId="{731A1DE0-5A75-E043-BC0F-4C9A6D841581}" destId="{19AA2AEB-6D32-604E-9B4B-4C039AFF5851}" srcOrd="0" destOrd="0" presId="urn:microsoft.com/office/officeart/2005/8/layout/hierarchy2"/>
    <dgm:cxn modelId="{2BA9FF2D-9E90-E14A-8E09-2B8D647D3394}" srcId="{56BCEC39-07D2-0C48-9682-F917CC2DA0B6}" destId="{7D88EEB6-FC2D-A442-B6C4-71A3ADECBDCB}" srcOrd="2" destOrd="0" parTransId="{1A1FA345-2C3E-D745-993E-3A59BBF5FE6B}" sibTransId="{44B5A75F-CA0B-3445-A369-5B38D9D293F6}"/>
    <dgm:cxn modelId="{488D69F9-6FFB-3C48-BB48-134C5534D586}" type="presOf" srcId="{6C9B4644-0FA1-3342-94FE-60622135F3C9}" destId="{3B62F952-3619-8E41-886A-5AA09475FB6E}" srcOrd="0" destOrd="0" presId="urn:microsoft.com/office/officeart/2005/8/layout/hierarchy2"/>
    <dgm:cxn modelId="{164C727C-D483-B54F-9E7A-D05B5C9A11E5}" type="presOf" srcId="{70AB7D58-A14F-6245-814A-5B04F404A23D}" destId="{4DD6877E-983D-4743-B702-BF258762C689}" srcOrd="0" destOrd="0" presId="urn:microsoft.com/office/officeart/2005/8/layout/hierarchy2"/>
    <dgm:cxn modelId="{B55874AF-D8B1-BF42-84AC-53FFFF6EE39D}" type="presOf" srcId="{E65CBAA4-246D-2E46-A9F5-7368A13C6379}" destId="{36255ACE-3E0A-F244-A49F-F680E77C88C2}" srcOrd="1" destOrd="0" presId="urn:microsoft.com/office/officeart/2005/8/layout/hierarchy2"/>
    <dgm:cxn modelId="{5652545D-220F-E74B-8969-B0808CA0B35D}" type="presOf" srcId="{1A1FA345-2C3E-D745-993E-3A59BBF5FE6B}" destId="{FFF89F8D-EE6D-5645-83C0-3554328341E6}" srcOrd="1" destOrd="0" presId="urn:microsoft.com/office/officeart/2005/8/layout/hierarchy2"/>
    <dgm:cxn modelId="{D528C048-D51C-794E-B429-1DB10368F8A5}" type="presOf" srcId="{379E7A61-C6E2-B945-B096-8B490F897954}" destId="{5DE9F35D-120B-CD45-8CDD-76DE8E854ED5}" srcOrd="0" destOrd="0" presId="urn:microsoft.com/office/officeart/2005/8/layout/hierarchy2"/>
    <dgm:cxn modelId="{56CF705E-5250-7744-8399-43634CB61D4B}" type="presOf" srcId="{E65CBAA4-246D-2E46-A9F5-7368A13C6379}" destId="{64BC349E-876C-4E47-8693-BA9C1CC17FC2}" srcOrd="0" destOrd="0" presId="urn:microsoft.com/office/officeart/2005/8/layout/hierarchy2"/>
    <dgm:cxn modelId="{7F53B235-CBA2-DB4F-B0A8-F33122DDAF7D}" type="presOf" srcId="{068B6BB5-AC56-3F4D-805E-C0AD41ACF0F7}" destId="{3476DBAD-8CBA-6544-8A87-602E10A48148}" srcOrd="1" destOrd="0" presId="urn:microsoft.com/office/officeart/2005/8/layout/hierarchy2"/>
    <dgm:cxn modelId="{4CEF111B-E706-6E43-8226-024287EAD410}" srcId="{731A1DE0-5A75-E043-BC0F-4C9A6D841581}" destId="{F1649FC1-39C2-5745-9EE5-33DE808CA43E}" srcOrd="0" destOrd="0" parTransId="{36204702-D365-E845-9467-BAD350576F30}" sibTransId="{5A97B261-7CCB-8348-BEC2-E6A84D9207BA}"/>
    <dgm:cxn modelId="{3E375AC9-3297-024F-916D-1D0C77A4D048}" type="presOf" srcId="{9C9CEDFE-8BAA-CE4B-BA9C-348474D4AF1A}" destId="{6735307A-12DA-5147-983F-C03881F07FF8}" srcOrd="0" destOrd="0" presId="urn:microsoft.com/office/officeart/2005/8/layout/hierarchy2"/>
    <dgm:cxn modelId="{9CFAC304-FB5A-CF49-8C2D-66F1398180E1}" srcId="{56BCEC39-07D2-0C48-9682-F917CC2DA0B6}" destId="{EDD4D6CA-C33A-5445-AA56-983301A14509}" srcOrd="1" destOrd="0" parTransId="{225A698B-641F-F64B-9342-604955118A29}" sibTransId="{097F7F2B-6D75-F449-9205-086CDD39F8C7}"/>
    <dgm:cxn modelId="{FDBFCD91-BB5C-4849-A7CA-0A6BFE7AAFA7}" srcId="{4B8A3D7C-0B75-F04A-AC9F-F1DDD2845A09}" destId="{4227E099-B313-AC42-BC1D-EF7F29DB57C4}" srcOrd="0" destOrd="0" parTransId="{A1A66357-A64E-F243-B7C4-C595AF1DE243}" sibTransId="{E59E54A4-65A8-C746-A1CA-8CBF719A6F7F}"/>
    <dgm:cxn modelId="{CCDAD6E4-E34F-B24C-9001-EBF05D76155D}" type="presOf" srcId="{44BB0B6A-98BA-BE4A-9336-819A7189AAFE}" destId="{BA79FC38-7EBF-0641-BC65-F7B78016DA79}" srcOrd="0" destOrd="0" presId="urn:microsoft.com/office/officeart/2005/8/layout/hierarchy2"/>
    <dgm:cxn modelId="{ED610D96-2A2D-7C4A-B16C-D64843C26547}" type="presOf" srcId="{36204702-D365-E845-9467-BAD350576F30}" destId="{1A17D9A5-0F63-214D-824A-026C8A967FF0}" srcOrd="1" destOrd="0" presId="urn:microsoft.com/office/officeart/2005/8/layout/hierarchy2"/>
    <dgm:cxn modelId="{AD11D9B7-E746-2445-81C4-D2D7D095F755}" type="presOf" srcId="{225A698B-641F-F64B-9342-604955118A29}" destId="{7AA12583-5233-2549-A6EA-7E68AB3E4B3D}" srcOrd="0" destOrd="0" presId="urn:microsoft.com/office/officeart/2005/8/layout/hierarchy2"/>
    <dgm:cxn modelId="{6F3747DF-BE3C-4A43-BC3E-07938C5F9C82}" type="presOf" srcId="{76D0FF0F-E468-CA46-B8A4-090F4466257D}" destId="{F07299D2-E0DE-4640-BE42-C7F0B1AA84B2}" srcOrd="0" destOrd="0" presId="urn:microsoft.com/office/officeart/2005/8/layout/hierarchy2"/>
    <dgm:cxn modelId="{506CE59F-4CDE-AD46-A1F0-2B184B07FE8C}" type="presOf" srcId="{1A1FA345-2C3E-D745-993E-3A59BBF5FE6B}" destId="{291176AE-B71D-1740-90B8-933C055B3E3D}" srcOrd="0" destOrd="0" presId="urn:microsoft.com/office/officeart/2005/8/layout/hierarchy2"/>
    <dgm:cxn modelId="{26B62597-6B17-3B46-A944-5BFBA17E24AD}" srcId="{4227E099-B313-AC42-BC1D-EF7F29DB57C4}" destId="{56BCEC39-07D2-0C48-9682-F917CC2DA0B6}" srcOrd="1" destOrd="0" parTransId="{AA08B19C-D643-DE44-B789-F094E7ED7C82}" sibTransId="{63BB2C35-3BCE-0344-B459-CD5AF7C075F3}"/>
    <dgm:cxn modelId="{8FD495C1-B5C1-A449-AA98-C2EE923E6788}" type="presParOf" srcId="{10712302-D07B-5648-80B8-C8BFCBD61CBF}" destId="{74B76407-B3A6-B146-879F-AD5173574D6C}" srcOrd="0" destOrd="0" presId="urn:microsoft.com/office/officeart/2005/8/layout/hierarchy2"/>
    <dgm:cxn modelId="{5D06B789-D9A1-0E4F-BC10-0452C2548A31}" type="presParOf" srcId="{74B76407-B3A6-B146-879F-AD5173574D6C}" destId="{73768CC7-62D7-A047-96E6-92C613E56DEE}" srcOrd="0" destOrd="0" presId="urn:microsoft.com/office/officeart/2005/8/layout/hierarchy2"/>
    <dgm:cxn modelId="{09380EE2-03DC-F94B-A145-396FE1E60DCB}" type="presParOf" srcId="{74B76407-B3A6-B146-879F-AD5173574D6C}" destId="{FEA83E74-F814-AE4F-B5B0-080A2E1B5EC1}" srcOrd="1" destOrd="0" presId="urn:microsoft.com/office/officeart/2005/8/layout/hierarchy2"/>
    <dgm:cxn modelId="{5842F2F4-6293-E24E-83DE-DE5081BB402D}" type="presParOf" srcId="{FEA83E74-F814-AE4F-B5B0-080A2E1B5EC1}" destId="{64BC349E-876C-4E47-8693-BA9C1CC17FC2}" srcOrd="0" destOrd="0" presId="urn:microsoft.com/office/officeart/2005/8/layout/hierarchy2"/>
    <dgm:cxn modelId="{5A669306-AC27-494B-8B9D-670B5DCDE9AF}" type="presParOf" srcId="{64BC349E-876C-4E47-8693-BA9C1CC17FC2}" destId="{36255ACE-3E0A-F244-A49F-F680E77C88C2}" srcOrd="0" destOrd="0" presId="urn:microsoft.com/office/officeart/2005/8/layout/hierarchy2"/>
    <dgm:cxn modelId="{288B3898-FC00-CC45-BEE0-2079848A3028}" type="presParOf" srcId="{FEA83E74-F814-AE4F-B5B0-080A2E1B5EC1}" destId="{7A67C4CF-E58A-0D41-9D53-B471BAAE83E9}" srcOrd="1" destOrd="0" presId="urn:microsoft.com/office/officeart/2005/8/layout/hierarchy2"/>
    <dgm:cxn modelId="{3F3FB498-EB67-9D43-9122-220A72F84A48}" type="presParOf" srcId="{7A67C4CF-E58A-0D41-9D53-B471BAAE83E9}" destId="{3B62F952-3619-8E41-886A-5AA09475FB6E}" srcOrd="0" destOrd="0" presId="urn:microsoft.com/office/officeart/2005/8/layout/hierarchy2"/>
    <dgm:cxn modelId="{3B188B2D-BD17-A04F-A278-A9F8D720FE49}" type="presParOf" srcId="{7A67C4CF-E58A-0D41-9D53-B471BAAE83E9}" destId="{011EB826-D06B-D249-A10F-B88D508691C0}" srcOrd="1" destOrd="0" presId="urn:microsoft.com/office/officeart/2005/8/layout/hierarchy2"/>
    <dgm:cxn modelId="{CC78BCDF-65FF-5E47-9D20-8845E322D577}" type="presParOf" srcId="{011EB826-D06B-D249-A10F-B88D508691C0}" destId="{7CED5CB9-3F1A-E74D-8D9D-577549204C0C}" srcOrd="0" destOrd="0" presId="urn:microsoft.com/office/officeart/2005/8/layout/hierarchy2"/>
    <dgm:cxn modelId="{E0E7664A-46F5-EE4A-915B-2013C1A376B5}" type="presParOf" srcId="{7CED5CB9-3F1A-E74D-8D9D-577549204C0C}" destId="{3476DBAD-8CBA-6544-8A87-602E10A48148}" srcOrd="0" destOrd="0" presId="urn:microsoft.com/office/officeart/2005/8/layout/hierarchy2"/>
    <dgm:cxn modelId="{7F0007A1-989B-E341-A13E-DCAECE47ACD2}" type="presParOf" srcId="{011EB826-D06B-D249-A10F-B88D508691C0}" destId="{93455F83-640B-CB4F-AD33-DCFB5688939E}" srcOrd="1" destOrd="0" presId="urn:microsoft.com/office/officeart/2005/8/layout/hierarchy2"/>
    <dgm:cxn modelId="{3897D880-B4EE-0044-A2FC-418ED965F4CF}" type="presParOf" srcId="{93455F83-640B-CB4F-AD33-DCFB5688939E}" destId="{6F19AD47-38B2-934A-9F81-8F1B43C0FAEF}" srcOrd="0" destOrd="0" presId="urn:microsoft.com/office/officeart/2005/8/layout/hierarchy2"/>
    <dgm:cxn modelId="{95BC3E1A-9BEA-5A45-A6EC-9126C087D15D}" type="presParOf" srcId="{93455F83-640B-CB4F-AD33-DCFB5688939E}" destId="{364B6521-08DD-D047-AB3B-752A36CC1878}" srcOrd="1" destOrd="0" presId="urn:microsoft.com/office/officeart/2005/8/layout/hierarchy2"/>
    <dgm:cxn modelId="{3E32AFD9-0C96-B449-A67B-BD48E07EF965}" type="presParOf" srcId="{011EB826-D06B-D249-A10F-B88D508691C0}" destId="{4DD6877E-983D-4743-B702-BF258762C689}" srcOrd="2" destOrd="0" presId="urn:microsoft.com/office/officeart/2005/8/layout/hierarchy2"/>
    <dgm:cxn modelId="{A6F74AB8-1AAB-C447-B4BF-5BCD806523F2}" type="presParOf" srcId="{4DD6877E-983D-4743-B702-BF258762C689}" destId="{25ABEC3A-97AA-094C-86AB-ECB8E5F7E124}" srcOrd="0" destOrd="0" presId="urn:microsoft.com/office/officeart/2005/8/layout/hierarchy2"/>
    <dgm:cxn modelId="{80E0A5D0-2156-CF4D-A60F-F454D5380A4B}" type="presParOf" srcId="{011EB826-D06B-D249-A10F-B88D508691C0}" destId="{B6BC7D3A-B8CF-7744-86C7-D751296B4182}" srcOrd="3" destOrd="0" presId="urn:microsoft.com/office/officeart/2005/8/layout/hierarchy2"/>
    <dgm:cxn modelId="{60569C4B-A1A8-8049-A2A0-7D033A7425DB}" type="presParOf" srcId="{B6BC7D3A-B8CF-7744-86C7-D751296B4182}" destId="{6735307A-12DA-5147-983F-C03881F07FF8}" srcOrd="0" destOrd="0" presId="urn:microsoft.com/office/officeart/2005/8/layout/hierarchy2"/>
    <dgm:cxn modelId="{EEB064A1-76FD-9540-9078-E8094599ABA6}" type="presParOf" srcId="{B6BC7D3A-B8CF-7744-86C7-D751296B4182}" destId="{18E74F03-93C5-974A-9A67-36AFEFB3CFF5}" srcOrd="1" destOrd="0" presId="urn:microsoft.com/office/officeart/2005/8/layout/hierarchy2"/>
    <dgm:cxn modelId="{9B7D3F9C-6FA7-F34B-8466-037DCFD03D36}" type="presParOf" srcId="{FEA83E74-F814-AE4F-B5B0-080A2E1B5EC1}" destId="{74EFA068-49DA-7648-B0DD-9E6FBBC7FF07}" srcOrd="2" destOrd="0" presId="urn:microsoft.com/office/officeart/2005/8/layout/hierarchy2"/>
    <dgm:cxn modelId="{CF24F288-1F01-A245-A05A-9C13A4CD8073}" type="presParOf" srcId="{74EFA068-49DA-7648-B0DD-9E6FBBC7FF07}" destId="{46FE0BF1-0D6D-E745-A2CA-A3EFB9CEDBC9}" srcOrd="0" destOrd="0" presId="urn:microsoft.com/office/officeart/2005/8/layout/hierarchy2"/>
    <dgm:cxn modelId="{96BA6981-5405-014E-A27E-D13729E87C1A}" type="presParOf" srcId="{FEA83E74-F814-AE4F-B5B0-080A2E1B5EC1}" destId="{517826FA-12BD-2844-99CE-A55D38F2F9C9}" srcOrd="3" destOrd="0" presId="urn:microsoft.com/office/officeart/2005/8/layout/hierarchy2"/>
    <dgm:cxn modelId="{57E18922-33FE-414C-BA4F-6CA55844B93F}" type="presParOf" srcId="{517826FA-12BD-2844-99CE-A55D38F2F9C9}" destId="{2479B985-60B4-B54D-9E38-70968281F89F}" srcOrd="0" destOrd="0" presId="urn:microsoft.com/office/officeart/2005/8/layout/hierarchy2"/>
    <dgm:cxn modelId="{629ECD4D-8A91-6140-AABF-1F1DE7A0F00B}" type="presParOf" srcId="{517826FA-12BD-2844-99CE-A55D38F2F9C9}" destId="{ACD36FB1-92C8-4B4D-B70B-4A706C0CB112}" srcOrd="1" destOrd="0" presId="urn:microsoft.com/office/officeart/2005/8/layout/hierarchy2"/>
    <dgm:cxn modelId="{1E794A34-8426-DE47-9913-E367635B9D6A}" type="presParOf" srcId="{ACD36FB1-92C8-4B4D-B70B-4A706C0CB112}" destId="{5DE9F35D-120B-CD45-8CDD-76DE8E854ED5}" srcOrd="0" destOrd="0" presId="urn:microsoft.com/office/officeart/2005/8/layout/hierarchy2"/>
    <dgm:cxn modelId="{226FB93F-A103-C344-A7D9-4F756874A25A}" type="presParOf" srcId="{5DE9F35D-120B-CD45-8CDD-76DE8E854ED5}" destId="{7406179C-91CA-174B-96C8-7F24385CAE1E}" srcOrd="0" destOrd="0" presId="urn:microsoft.com/office/officeart/2005/8/layout/hierarchy2"/>
    <dgm:cxn modelId="{C1A05322-5F4D-FB48-8CED-B8A1FB2F6B79}" type="presParOf" srcId="{ACD36FB1-92C8-4B4D-B70B-4A706C0CB112}" destId="{AE71CD5C-AC39-5646-AEBC-393BE8F5A5CB}" srcOrd="1" destOrd="0" presId="urn:microsoft.com/office/officeart/2005/8/layout/hierarchy2"/>
    <dgm:cxn modelId="{FA91E9EF-FB12-DA4D-B97C-8C3BBE43A075}" type="presParOf" srcId="{AE71CD5C-AC39-5646-AEBC-393BE8F5A5CB}" destId="{F07299D2-E0DE-4640-BE42-C7F0B1AA84B2}" srcOrd="0" destOrd="0" presId="urn:microsoft.com/office/officeart/2005/8/layout/hierarchy2"/>
    <dgm:cxn modelId="{A6FE8473-3C6F-9940-B883-4643D98256D7}" type="presParOf" srcId="{AE71CD5C-AC39-5646-AEBC-393BE8F5A5CB}" destId="{FFE9EA65-3E60-3B40-89D9-F45634971D5B}" srcOrd="1" destOrd="0" presId="urn:microsoft.com/office/officeart/2005/8/layout/hierarchy2"/>
    <dgm:cxn modelId="{F70DA5B8-CE00-E34E-B581-5D6CBC019FB0}" type="presParOf" srcId="{ACD36FB1-92C8-4B4D-B70B-4A706C0CB112}" destId="{7AA12583-5233-2549-A6EA-7E68AB3E4B3D}" srcOrd="2" destOrd="0" presId="urn:microsoft.com/office/officeart/2005/8/layout/hierarchy2"/>
    <dgm:cxn modelId="{67C61BCF-7CB2-C54A-844F-E5E4969C87BA}" type="presParOf" srcId="{7AA12583-5233-2549-A6EA-7E68AB3E4B3D}" destId="{12249FCC-C343-5942-A3C3-DAB2AD67C623}" srcOrd="0" destOrd="0" presId="urn:microsoft.com/office/officeart/2005/8/layout/hierarchy2"/>
    <dgm:cxn modelId="{4B8983F1-EAB9-6341-9214-9AB04D7C8EBC}" type="presParOf" srcId="{ACD36FB1-92C8-4B4D-B70B-4A706C0CB112}" destId="{600C4696-D2A0-3341-92DB-D23886E17D10}" srcOrd="3" destOrd="0" presId="urn:microsoft.com/office/officeart/2005/8/layout/hierarchy2"/>
    <dgm:cxn modelId="{AB8C21AB-6B27-F944-8DDB-1F15AEC2C605}" type="presParOf" srcId="{600C4696-D2A0-3341-92DB-D23886E17D10}" destId="{634FFF4D-B2E4-264E-8EF6-0E5F5DE5DBA9}" srcOrd="0" destOrd="0" presId="urn:microsoft.com/office/officeart/2005/8/layout/hierarchy2"/>
    <dgm:cxn modelId="{BDFC8017-4F88-B049-93C6-E958D72C624C}" type="presParOf" srcId="{600C4696-D2A0-3341-92DB-D23886E17D10}" destId="{AC6E55E3-70C8-6746-8AFD-9DE9188780FC}" srcOrd="1" destOrd="0" presId="urn:microsoft.com/office/officeart/2005/8/layout/hierarchy2"/>
    <dgm:cxn modelId="{E2E32726-7CE5-734A-A13C-573B60AC6BE3}" type="presParOf" srcId="{ACD36FB1-92C8-4B4D-B70B-4A706C0CB112}" destId="{291176AE-B71D-1740-90B8-933C055B3E3D}" srcOrd="4" destOrd="0" presId="urn:microsoft.com/office/officeart/2005/8/layout/hierarchy2"/>
    <dgm:cxn modelId="{A8839182-4DAB-EA49-ADD7-B865CD963442}" type="presParOf" srcId="{291176AE-B71D-1740-90B8-933C055B3E3D}" destId="{FFF89F8D-EE6D-5645-83C0-3554328341E6}" srcOrd="0" destOrd="0" presId="urn:microsoft.com/office/officeart/2005/8/layout/hierarchy2"/>
    <dgm:cxn modelId="{983DE261-1BBD-664C-8F4D-BD15F991F18C}" type="presParOf" srcId="{ACD36FB1-92C8-4B4D-B70B-4A706C0CB112}" destId="{5CCF81E4-13AF-CD4C-BAE3-F0119C456177}" srcOrd="5" destOrd="0" presId="urn:microsoft.com/office/officeart/2005/8/layout/hierarchy2"/>
    <dgm:cxn modelId="{ABACA7D3-1B4A-AA47-B34F-12E3573EF532}" type="presParOf" srcId="{5CCF81E4-13AF-CD4C-BAE3-F0119C456177}" destId="{56D69E00-8954-AD4B-912F-1B5C907776B8}" srcOrd="0" destOrd="0" presId="urn:microsoft.com/office/officeart/2005/8/layout/hierarchy2"/>
    <dgm:cxn modelId="{A4210B1F-03B0-1F4A-A89A-CE64AFE0AFC5}" type="presParOf" srcId="{5CCF81E4-13AF-CD4C-BAE3-F0119C456177}" destId="{879F0222-823E-0F4F-BD13-EF9012FA4FEF}" srcOrd="1" destOrd="0" presId="urn:microsoft.com/office/officeart/2005/8/layout/hierarchy2"/>
    <dgm:cxn modelId="{FCAD4251-A0A5-0244-BC50-2C8453C770E3}" type="presParOf" srcId="{FEA83E74-F814-AE4F-B5B0-080A2E1B5EC1}" destId="{BA79FC38-7EBF-0641-BC65-F7B78016DA79}" srcOrd="4" destOrd="0" presId="urn:microsoft.com/office/officeart/2005/8/layout/hierarchy2"/>
    <dgm:cxn modelId="{E714D9DB-404A-BA4F-A88C-B51C1FCF47E8}" type="presParOf" srcId="{BA79FC38-7EBF-0641-BC65-F7B78016DA79}" destId="{7AEC65F5-D12A-6B4B-95F1-01D08AC0F01E}" srcOrd="0" destOrd="0" presId="urn:microsoft.com/office/officeart/2005/8/layout/hierarchy2"/>
    <dgm:cxn modelId="{CBEDC098-3D89-1244-8B51-8D8855D6B4B4}" type="presParOf" srcId="{FEA83E74-F814-AE4F-B5B0-080A2E1B5EC1}" destId="{46BAF65B-313E-8A43-8159-5D493ECC801E}" srcOrd="5" destOrd="0" presId="urn:microsoft.com/office/officeart/2005/8/layout/hierarchy2"/>
    <dgm:cxn modelId="{80AB5B84-10B0-4446-AF65-F1BBD947AFA1}" type="presParOf" srcId="{46BAF65B-313E-8A43-8159-5D493ECC801E}" destId="{19AA2AEB-6D32-604E-9B4B-4C039AFF5851}" srcOrd="0" destOrd="0" presId="urn:microsoft.com/office/officeart/2005/8/layout/hierarchy2"/>
    <dgm:cxn modelId="{06321EC0-A090-9245-A573-64704805F5BC}" type="presParOf" srcId="{46BAF65B-313E-8A43-8159-5D493ECC801E}" destId="{1CDECAC2-A8D7-DD41-8571-DEBE1E16B4BD}" srcOrd="1" destOrd="0" presId="urn:microsoft.com/office/officeart/2005/8/layout/hierarchy2"/>
    <dgm:cxn modelId="{FF450755-C0FE-C04E-98FB-839778D90E01}" type="presParOf" srcId="{1CDECAC2-A8D7-DD41-8571-DEBE1E16B4BD}" destId="{7D586B1B-1C32-0B40-83EF-629CD38EDCB7}" srcOrd="0" destOrd="0" presId="urn:microsoft.com/office/officeart/2005/8/layout/hierarchy2"/>
    <dgm:cxn modelId="{D92A0915-D91B-3F41-B0D1-814F4C965DDF}" type="presParOf" srcId="{7D586B1B-1C32-0B40-83EF-629CD38EDCB7}" destId="{1A17D9A5-0F63-214D-824A-026C8A967FF0}" srcOrd="0" destOrd="0" presId="urn:microsoft.com/office/officeart/2005/8/layout/hierarchy2"/>
    <dgm:cxn modelId="{09C52364-D037-2C4D-B308-4BB683BBF551}" type="presParOf" srcId="{1CDECAC2-A8D7-DD41-8571-DEBE1E16B4BD}" destId="{D556DE7E-1AD1-2E4E-AC65-737C296AB3E7}" srcOrd="1" destOrd="0" presId="urn:microsoft.com/office/officeart/2005/8/layout/hierarchy2"/>
    <dgm:cxn modelId="{E6C0473D-2E67-CF48-9A47-54125BDE199D}" type="presParOf" srcId="{D556DE7E-1AD1-2E4E-AC65-737C296AB3E7}" destId="{88A5F865-D844-0A41-A919-414FFE948703}" srcOrd="0" destOrd="0" presId="urn:microsoft.com/office/officeart/2005/8/layout/hierarchy2"/>
    <dgm:cxn modelId="{B90363C4-EC67-9D4F-B27A-8098F5DF3C66}" type="presParOf" srcId="{D556DE7E-1AD1-2E4E-AC65-737C296AB3E7}" destId="{6E969499-FDB1-FB42-83C3-BAA1E217DE4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68CC7-62D7-A047-96E6-92C613E56DEE}">
      <dsp:nvSpPr>
        <dsp:cNvPr id="0" name=""/>
        <dsp:cNvSpPr/>
      </dsp:nvSpPr>
      <dsp:spPr>
        <a:xfrm>
          <a:off x="0" y="2347570"/>
          <a:ext cx="1621831" cy="153810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San Francisco Unified School District </a:t>
          </a:r>
        </a:p>
      </dsp:txBody>
      <dsp:txXfrm>
        <a:off x="45050" y="2392620"/>
        <a:ext cx="1531731" cy="1448004"/>
      </dsp:txXfrm>
    </dsp:sp>
    <dsp:sp modelId="{64BC349E-876C-4E47-8693-BA9C1CC17FC2}">
      <dsp:nvSpPr>
        <dsp:cNvPr id="0" name=""/>
        <dsp:cNvSpPr/>
      </dsp:nvSpPr>
      <dsp:spPr>
        <a:xfrm rot="17528049">
          <a:off x="868783" y="1984055"/>
          <a:ext cx="2416624" cy="26604"/>
        </a:xfrm>
        <a:custGeom>
          <a:avLst/>
          <a:gdLst/>
          <a:ahLst/>
          <a:cxnLst/>
          <a:rect l="0" t="0" r="0" b="0"/>
          <a:pathLst>
            <a:path>
              <a:moveTo>
                <a:pt x="0" y="13302"/>
              </a:moveTo>
              <a:lnTo>
                <a:pt x="2416624" y="133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016679" y="1936942"/>
        <a:ext cx="120831" cy="120831"/>
      </dsp:txXfrm>
    </dsp:sp>
    <dsp:sp modelId="{3B62F952-3619-8E41-886A-5AA09475FB6E}">
      <dsp:nvSpPr>
        <dsp:cNvPr id="0" name=""/>
        <dsp:cNvSpPr/>
      </dsp:nvSpPr>
      <dsp:spPr>
        <a:xfrm>
          <a:off x="2532359" y="308384"/>
          <a:ext cx="1621831" cy="113941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Early Education </a:t>
          </a:r>
          <a:r>
            <a:rPr lang="en-US" sz="1400" kern="1200" dirty="0" smtClean="0"/>
            <a:t>Department </a:t>
          </a:r>
          <a:endParaRPr lang="en-US" sz="1400" kern="1200" dirty="0"/>
        </a:p>
      </dsp:txBody>
      <dsp:txXfrm>
        <a:off x="2565731" y="341756"/>
        <a:ext cx="1555087" cy="1072673"/>
      </dsp:txXfrm>
    </dsp:sp>
    <dsp:sp modelId="{7CED5CB9-3F1A-E74D-8D9D-577549204C0C}">
      <dsp:nvSpPr>
        <dsp:cNvPr id="0" name=""/>
        <dsp:cNvSpPr/>
      </dsp:nvSpPr>
      <dsp:spPr>
        <a:xfrm rot="19954031">
          <a:off x="4096511" y="628473"/>
          <a:ext cx="1025886" cy="26604"/>
        </a:xfrm>
        <a:custGeom>
          <a:avLst/>
          <a:gdLst/>
          <a:ahLst/>
          <a:cxnLst/>
          <a:rect l="0" t="0" r="0" b="0"/>
          <a:pathLst>
            <a:path>
              <a:moveTo>
                <a:pt x="0" y="13302"/>
              </a:moveTo>
              <a:lnTo>
                <a:pt x="1025886" y="133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3807" y="616129"/>
        <a:ext cx="51294" cy="51294"/>
      </dsp:txXfrm>
    </dsp:sp>
    <dsp:sp modelId="{6F19AD47-38B2-934A-9F81-8F1B43C0FAEF}">
      <dsp:nvSpPr>
        <dsp:cNvPr id="0" name=""/>
        <dsp:cNvSpPr/>
      </dsp:nvSpPr>
      <dsp:spPr>
        <a:xfrm>
          <a:off x="5064718" y="1"/>
          <a:ext cx="1621831" cy="81091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First 5 California</a:t>
          </a:r>
        </a:p>
      </dsp:txBody>
      <dsp:txXfrm>
        <a:off x="5088469" y="23752"/>
        <a:ext cx="1574329" cy="763413"/>
      </dsp:txXfrm>
    </dsp:sp>
    <dsp:sp modelId="{4DD6877E-983D-4743-B702-BF258762C689}">
      <dsp:nvSpPr>
        <dsp:cNvPr id="0" name=""/>
        <dsp:cNvSpPr/>
      </dsp:nvSpPr>
      <dsp:spPr>
        <a:xfrm rot="1379257">
          <a:off x="4114919" y="1057922"/>
          <a:ext cx="989069" cy="26604"/>
        </a:xfrm>
        <a:custGeom>
          <a:avLst/>
          <a:gdLst/>
          <a:ahLst/>
          <a:cxnLst/>
          <a:rect l="0" t="0" r="0" b="0"/>
          <a:pathLst>
            <a:path>
              <a:moveTo>
                <a:pt x="0" y="13302"/>
              </a:moveTo>
              <a:lnTo>
                <a:pt x="989069" y="133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4727" y="1046498"/>
        <a:ext cx="49453" cy="49453"/>
      </dsp:txXfrm>
    </dsp:sp>
    <dsp:sp modelId="{6735307A-12DA-5147-983F-C03881F07FF8}">
      <dsp:nvSpPr>
        <dsp:cNvPr id="0" name=""/>
        <dsp:cNvSpPr/>
      </dsp:nvSpPr>
      <dsp:spPr>
        <a:xfrm>
          <a:off x="5064718" y="858899"/>
          <a:ext cx="1621831" cy="81091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SF City/County          Office of Early Care and Education </a:t>
          </a:r>
          <a:endParaRPr lang="en-US" sz="1100" kern="1200" dirty="0"/>
        </a:p>
      </dsp:txBody>
      <dsp:txXfrm>
        <a:off x="5088469" y="882650"/>
        <a:ext cx="1574329" cy="763413"/>
      </dsp:txXfrm>
    </dsp:sp>
    <dsp:sp modelId="{74EFA068-49DA-7648-B0DD-9E6FBBC7FF07}">
      <dsp:nvSpPr>
        <dsp:cNvPr id="0" name=""/>
        <dsp:cNvSpPr/>
      </dsp:nvSpPr>
      <dsp:spPr>
        <a:xfrm rot="46532">
          <a:off x="1621788" y="3109740"/>
          <a:ext cx="948711" cy="26604"/>
        </a:xfrm>
        <a:custGeom>
          <a:avLst/>
          <a:gdLst/>
          <a:ahLst/>
          <a:cxnLst/>
          <a:rect l="0" t="0" r="0" b="0"/>
          <a:pathLst>
            <a:path>
              <a:moveTo>
                <a:pt x="0" y="13302"/>
              </a:moveTo>
              <a:lnTo>
                <a:pt x="948711" y="133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72426" y="3099325"/>
        <a:ext cx="47435" cy="47435"/>
      </dsp:txXfrm>
    </dsp:sp>
    <dsp:sp modelId="{2479B985-60B4-B54D-9E38-70968281F89F}">
      <dsp:nvSpPr>
        <dsp:cNvPr id="0" name=""/>
        <dsp:cNvSpPr/>
      </dsp:nvSpPr>
      <dsp:spPr>
        <a:xfrm>
          <a:off x="2570455" y="2407918"/>
          <a:ext cx="1621831" cy="144308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Student, Family and Community Support Department </a:t>
          </a:r>
        </a:p>
      </dsp:txBody>
      <dsp:txXfrm>
        <a:off x="2612722" y="2450185"/>
        <a:ext cx="1537297" cy="1358555"/>
      </dsp:txXfrm>
    </dsp:sp>
    <dsp:sp modelId="{5DE9F35D-120B-CD45-8CDD-76DE8E854ED5}">
      <dsp:nvSpPr>
        <dsp:cNvPr id="0" name=""/>
        <dsp:cNvSpPr/>
      </dsp:nvSpPr>
      <dsp:spPr>
        <a:xfrm rot="18764657">
          <a:off x="3985807" y="2644171"/>
          <a:ext cx="1285391" cy="26604"/>
        </a:xfrm>
        <a:custGeom>
          <a:avLst/>
          <a:gdLst/>
          <a:ahLst/>
          <a:cxnLst/>
          <a:rect l="0" t="0" r="0" b="0"/>
          <a:pathLst>
            <a:path>
              <a:moveTo>
                <a:pt x="0" y="13302"/>
              </a:moveTo>
              <a:lnTo>
                <a:pt x="1285391" y="133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96368" y="2625339"/>
        <a:ext cx="64269" cy="64269"/>
      </dsp:txXfrm>
    </dsp:sp>
    <dsp:sp modelId="{F07299D2-E0DE-4640-BE42-C7F0B1AA84B2}">
      <dsp:nvSpPr>
        <dsp:cNvPr id="0" name=""/>
        <dsp:cNvSpPr/>
      </dsp:nvSpPr>
      <dsp:spPr>
        <a:xfrm>
          <a:off x="5064718" y="1780026"/>
          <a:ext cx="1621831" cy="81091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SF City/County </a:t>
          </a:r>
        </a:p>
        <a:p>
          <a:pPr lvl="0" algn="ctr" defTabSz="488950">
            <a:lnSpc>
              <a:spcPct val="90000"/>
            </a:lnSpc>
            <a:spcBef>
              <a:spcPct val="0"/>
            </a:spcBef>
            <a:spcAft>
              <a:spcPct val="35000"/>
            </a:spcAft>
          </a:pPr>
          <a:r>
            <a:rPr lang="en-US" sz="1100" kern="1200" dirty="0"/>
            <a:t>Department of Children, Youth &amp; Family  </a:t>
          </a:r>
        </a:p>
      </dsp:txBody>
      <dsp:txXfrm>
        <a:off x="5088469" y="1803777"/>
        <a:ext cx="1574329" cy="763413"/>
      </dsp:txXfrm>
    </dsp:sp>
    <dsp:sp modelId="{7AA12583-5233-2549-A6EA-7E68AB3E4B3D}">
      <dsp:nvSpPr>
        <dsp:cNvPr id="0" name=""/>
        <dsp:cNvSpPr/>
      </dsp:nvSpPr>
      <dsp:spPr>
        <a:xfrm rot="21509944">
          <a:off x="4192138" y="3104731"/>
          <a:ext cx="872729" cy="26604"/>
        </a:xfrm>
        <a:custGeom>
          <a:avLst/>
          <a:gdLst/>
          <a:ahLst/>
          <a:cxnLst/>
          <a:rect l="0" t="0" r="0" b="0"/>
          <a:pathLst>
            <a:path>
              <a:moveTo>
                <a:pt x="0" y="13302"/>
              </a:moveTo>
              <a:lnTo>
                <a:pt x="872729" y="133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06684" y="3096215"/>
        <a:ext cx="43636" cy="43636"/>
      </dsp:txXfrm>
    </dsp:sp>
    <dsp:sp modelId="{634FFF4D-B2E4-264E-8EF6-0E5F5DE5DBA9}">
      <dsp:nvSpPr>
        <dsp:cNvPr id="0" name=""/>
        <dsp:cNvSpPr/>
      </dsp:nvSpPr>
      <dsp:spPr>
        <a:xfrm>
          <a:off x="5064718" y="2701145"/>
          <a:ext cx="1621831" cy="81091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SF City/County</a:t>
          </a:r>
        </a:p>
        <a:p>
          <a:pPr lvl="0" algn="ctr" defTabSz="488950">
            <a:lnSpc>
              <a:spcPct val="90000"/>
            </a:lnSpc>
            <a:spcBef>
              <a:spcPct val="0"/>
            </a:spcBef>
            <a:spcAft>
              <a:spcPct val="35000"/>
            </a:spcAft>
          </a:pPr>
          <a:r>
            <a:rPr lang="en-US" sz="1100" kern="1200"/>
            <a:t>Mayor's Office </a:t>
          </a:r>
        </a:p>
        <a:p>
          <a:pPr lvl="0" algn="ctr" defTabSz="488950">
            <a:lnSpc>
              <a:spcPct val="90000"/>
            </a:lnSpc>
            <a:spcBef>
              <a:spcPct val="0"/>
            </a:spcBef>
            <a:spcAft>
              <a:spcPct val="35000"/>
            </a:spcAft>
          </a:pPr>
          <a:r>
            <a:rPr lang="en-US" sz="1100" kern="1200"/>
            <a:t>"Our Children Our Family" </a:t>
          </a:r>
        </a:p>
      </dsp:txBody>
      <dsp:txXfrm>
        <a:off x="5088469" y="2724896"/>
        <a:ext cx="1574329" cy="763413"/>
      </dsp:txXfrm>
    </dsp:sp>
    <dsp:sp modelId="{291176AE-B71D-1740-90B8-933C055B3E3D}">
      <dsp:nvSpPr>
        <dsp:cNvPr id="0" name=""/>
        <dsp:cNvSpPr/>
      </dsp:nvSpPr>
      <dsp:spPr>
        <a:xfrm rot="2876317">
          <a:off x="3977363" y="3599584"/>
          <a:ext cx="1302277" cy="26604"/>
        </a:xfrm>
        <a:custGeom>
          <a:avLst/>
          <a:gdLst/>
          <a:ahLst/>
          <a:cxnLst/>
          <a:rect l="0" t="0" r="0" b="0"/>
          <a:pathLst>
            <a:path>
              <a:moveTo>
                <a:pt x="0" y="13302"/>
              </a:moveTo>
              <a:lnTo>
                <a:pt x="1302277" y="133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95946" y="3580330"/>
        <a:ext cx="65113" cy="65113"/>
      </dsp:txXfrm>
    </dsp:sp>
    <dsp:sp modelId="{56D69E00-8954-AD4B-912F-1B5C907776B8}">
      <dsp:nvSpPr>
        <dsp:cNvPr id="0" name=""/>
        <dsp:cNvSpPr/>
      </dsp:nvSpPr>
      <dsp:spPr>
        <a:xfrm>
          <a:off x="5064718" y="3690852"/>
          <a:ext cx="1621831" cy="81091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SF City/County </a:t>
          </a:r>
        </a:p>
        <a:p>
          <a:pPr lvl="0" algn="ctr" defTabSz="488950">
            <a:lnSpc>
              <a:spcPct val="90000"/>
            </a:lnSpc>
            <a:spcBef>
              <a:spcPct val="0"/>
            </a:spcBef>
            <a:spcAft>
              <a:spcPct val="35000"/>
            </a:spcAft>
          </a:pPr>
          <a:r>
            <a:rPr lang="en-US" sz="1100" kern="1200"/>
            <a:t>Department of Public Health </a:t>
          </a:r>
        </a:p>
      </dsp:txBody>
      <dsp:txXfrm>
        <a:off x="5088469" y="3714603"/>
        <a:ext cx="1574329" cy="763413"/>
      </dsp:txXfrm>
    </dsp:sp>
    <dsp:sp modelId="{BA79FC38-7EBF-0641-BC65-F7B78016DA79}">
      <dsp:nvSpPr>
        <dsp:cNvPr id="0" name=""/>
        <dsp:cNvSpPr/>
      </dsp:nvSpPr>
      <dsp:spPr>
        <a:xfrm rot="3903585">
          <a:off x="997434" y="4082300"/>
          <a:ext cx="2159321" cy="26604"/>
        </a:xfrm>
        <a:custGeom>
          <a:avLst/>
          <a:gdLst/>
          <a:ahLst/>
          <a:cxnLst/>
          <a:rect l="0" t="0" r="0" b="0"/>
          <a:pathLst>
            <a:path>
              <a:moveTo>
                <a:pt x="0" y="13302"/>
              </a:moveTo>
              <a:lnTo>
                <a:pt x="2159321" y="133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023112" y="4041619"/>
        <a:ext cx="107966" cy="107966"/>
      </dsp:txXfrm>
    </dsp:sp>
    <dsp:sp modelId="{19AA2AEB-6D32-604E-9B4B-4C039AFF5851}">
      <dsp:nvSpPr>
        <dsp:cNvPr id="0" name=""/>
        <dsp:cNvSpPr/>
      </dsp:nvSpPr>
      <dsp:spPr>
        <a:xfrm>
          <a:off x="2532359" y="4669125"/>
          <a:ext cx="1621831" cy="81091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Special Education Department </a:t>
          </a:r>
        </a:p>
      </dsp:txBody>
      <dsp:txXfrm>
        <a:off x="2556110" y="4692876"/>
        <a:ext cx="1574329" cy="763413"/>
      </dsp:txXfrm>
    </dsp:sp>
    <dsp:sp modelId="{7D586B1B-1C32-0B40-83EF-629CD38EDCB7}">
      <dsp:nvSpPr>
        <dsp:cNvPr id="0" name=""/>
        <dsp:cNvSpPr/>
      </dsp:nvSpPr>
      <dsp:spPr>
        <a:xfrm rot="21556833">
          <a:off x="4154155" y="5055563"/>
          <a:ext cx="910599" cy="26604"/>
        </a:xfrm>
        <a:custGeom>
          <a:avLst/>
          <a:gdLst/>
          <a:ahLst/>
          <a:cxnLst/>
          <a:rect l="0" t="0" r="0" b="0"/>
          <a:pathLst>
            <a:path>
              <a:moveTo>
                <a:pt x="0" y="13302"/>
              </a:moveTo>
              <a:lnTo>
                <a:pt x="910599" y="133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6689" y="5046101"/>
        <a:ext cx="45529" cy="45529"/>
      </dsp:txXfrm>
    </dsp:sp>
    <dsp:sp modelId="{88A5F865-D844-0A41-A919-414FFE948703}">
      <dsp:nvSpPr>
        <dsp:cNvPr id="0" name=""/>
        <dsp:cNvSpPr/>
      </dsp:nvSpPr>
      <dsp:spPr>
        <a:xfrm>
          <a:off x="5064718" y="4657691"/>
          <a:ext cx="1621831" cy="81091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Support for Families of Children with Disabilities</a:t>
          </a:r>
        </a:p>
      </dsp:txBody>
      <dsp:txXfrm>
        <a:off x="5088469" y="4681442"/>
        <a:ext cx="1574329" cy="7634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6"/>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8786"/>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87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4443722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14" name="Shape 61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702311" y="4480003"/>
            <a:ext cx="5618399" cy="3665399"/>
          </a:xfrm>
          <a:prstGeom prst="rect">
            <a:avLst/>
          </a:prstGeom>
          <a:noFill/>
          <a:ln>
            <a:noFill/>
          </a:ln>
        </p:spPr>
        <p:txBody>
          <a:bodyPr lIns="91413" tIns="91413" rIns="91413" bIns="91413" anchor="t" anchorCtr="0">
            <a:noAutofit/>
          </a:bodyPr>
          <a:lstStyle/>
          <a:p>
            <a:pPr>
              <a:buClr>
                <a:schemeClr val="dk1"/>
              </a:buClr>
              <a:buSzPct val="25000"/>
            </a:pPr>
            <a:endParaRPr lang="en-US" dirty="0"/>
          </a:p>
        </p:txBody>
      </p:sp>
      <p:sp>
        <p:nvSpPr>
          <p:cNvPr id="301" name="Shape 301"/>
          <p:cNvSpPr>
            <a:spLocks noGrp="1" noRot="1" noChangeAspect="1"/>
          </p:cNvSpPr>
          <p:nvPr>
            <p:ph type="sldImg" idx="2"/>
          </p:nvPr>
        </p:nvSpPr>
        <p:spPr>
          <a:xfrm>
            <a:off x="1416050" y="1163638"/>
            <a:ext cx="4189413"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1260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26" name="Shape 62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3" name="Shape 6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2" name="Shape 6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txBox="1">
            <a:spLocks noGrp="1"/>
          </p:cNvSpPr>
          <p:nvPr>
            <p:ph type="body" idx="1"/>
          </p:nvPr>
        </p:nvSpPr>
        <p:spPr>
          <a:xfrm>
            <a:off x="685800" y="4400551"/>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77" name="Shape 6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85800" y="4400548"/>
            <a:ext cx="5486400" cy="3600449"/>
          </a:xfrm>
          <a:prstGeom prst="rect">
            <a:avLst/>
          </a:prstGeom>
          <a:noFill/>
          <a:ln>
            <a:noFill/>
          </a:ln>
        </p:spPr>
        <p:txBody>
          <a:bodyPr lIns="89450" tIns="89450" rIns="89450" bIns="8945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06" name="Shape 7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1371599" y="1143000"/>
            <a:ext cx="41147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8" name="Shape 728"/>
          <p:cNvSpPr txBox="1">
            <a:spLocks noGrp="1"/>
          </p:cNvSpPr>
          <p:nvPr>
            <p:ph type="body" idx="1"/>
          </p:nvPr>
        </p:nvSpPr>
        <p:spPr>
          <a:xfrm>
            <a:off x="685800" y="4400551"/>
            <a:ext cx="5486399" cy="3600450"/>
          </a:xfrm>
          <a:prstGeom prst="rect">
            <a:avLst/>
          </a:prstGeom>
          <a:noFill/>
          <a:ln>
            <a:noFill/>
          </a:ln>
        </p:spPr>
        <p:txBody>
          <a:bodyPr lIns="91400" tIns="91400" rIns="91400" bIns="914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Total number of students for 2015-16 with medical conditions was 379. This year, with the current enrollment, 255 students have a medical condition, which includes asthma, any type of allergy, seizure, and other conditions.  Majority is asthma but some students may have both allergy and asthma.</a:t>
            </a:r>
          </a:p>
        </p:txBody>
      </p:sp>
      <p:sp>
        <p:nvSpPr>
          <p:cNvPr id="729" name="Shape 729"/>
          <p:cNvSpPr txBox="1">
            <a:spLocks noGrp="1"/>
          </p:cNvSpPr>
          <p:nvPr>
            <p:ph type="sldNum" idx="12"/>
          </p:nvPr>
        </p:nvSpPr>
        <p:spPr>
          <a:xfrm>
            <a:off x="3884612" y="8685213"/>
            <a:ext cx="2971799" cy="458785"/>
          </a:xfrm>
          <a:prstGeom prst="rect">
            <a:avLst/>
          </a:prstGeom>
          <a:noFill/>
          <a:ln>
            <a:noFill/>
          </a:ln>
        </p:spPr>
        <p:txBody>
          <a:bodyPr lIns="91400" tIns="45675" rIns="91400" bIns="4567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1371599" y="1143000"/>
            <a:ext cx="41147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6" name="Shape 736"/>
          <p:cNvSpPr txBox="1">
            <a:spLocks noGrp="1"/>
          </p:cNvSpPr>
          <p:nvPr>
            <p:ph type="body" idx="1"/>
          </p:nvPr>
        </p:nvSpPr>
        <p:spPr>
          <a:xfrm>
            <a:off x="685800" y="4400551"/>
            <a:ext cx="5486399" cy="3600450"/>
          </a:xfrm>
          <a:prstGeom prst="rect">
            <a:avLst/>
          </a:prstGeom>
          <a:noFill/>
          <a:ln>
            <a:noFill/>
          </a:ln>
        </p:spPr>
        <p:txBody>
          <a:bodyPr lIns="91400" tIns="91400" rIns="91400" bIns="914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This is the same group of students with medical conditions from previous slide with breakdown by ethnicity. These are the number of students for each of the ethnicities listed with any type of medical condition. For the 132 Latino students, the majority of the students had some type of allergy as their medical condition.</a:t>
            </a:r>
          </a:p>
        </p:txBody>
      </p:sp>
      <p:sp>
        <p:nvSpPr>
          <p:cNvPr id="737" name="Shape 737"/>
          <p:cNvSpPr txBox="1">
            <a:spLocks noGrp="1"/>
          </p:cNvSpPr>
          <p:nvPr>
            <p:ph type="sldNum" idx="12"/>
          </p:nvPr>
        </p:nvSpPr>
        <p:spPr>
          <a:xfrm>
            <a:off x="3884612" y="8685213"/>
            <a:ext cx="2971799" cy="458785"/>
          </a:xfrm>
          <a:prstGeom prst="rect">
            <a:avLst/>
          </a:prstGeom>
          <a:noFill/>
          <a:ln>
            <a:noFill/>
          </a:ln>
        </p:spPr>
        <p:txBody>
          <a:bodyPr lIns="91400" tIns="45675" rIns="91400" bIns="4567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32" name="Shape 63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628650"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3887" y="1709738"/>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a:off x="623887" y="4589462"/>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Shape 110"/>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Shape 111"/>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4" name="Shape 114"/>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7" name="Shape 117"/>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2984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a:off x="629840"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body" idx="2"/>
          </p:nvPr>
        </p:nvSpPr>
        <p:spPr>
          <a:xfrm>
            <a:off x="629840"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Shape 126"/>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0" name="Shape 130"/>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Shape 131"/>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29840" y="457200"/>
            <a:ext cx="294917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3887390"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629840" y="2057400"/>
            <a:ext cx="294917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29840" y="457200"/>
            <a:ext cx="294917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a:spLocks noGrp="1"/>
          </p:cNvSpPr>
          <p:nvPr>
            <p:ph type="pic" idx="2"/>
          </p:nvPr>
        </p:nvSpPr>
        <p:spPr>
          <a:xfrm>
            <a:off x="3887390"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629840" y="2057400"/>
            <a:ext cx="294917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9" name="Shape 149"/>
          <p:cNvSpPr txBox="1">
            <a:spLocks noGrp="1"/>
          </p:cNvSpPr>
          <p:nvPr>
            <p:ph type="body" idx="1"/>
          </p:nvPr>
        </p:nvSpPr>
        <p:spPr>
          <a:xfrm rot="5400000">
            <a:off x="2396331" y="57944"/>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4623593" y="2285206"/>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rot="5400000">
            <a:off x="623093" y="370681"/>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Shape 157"/>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5"/>
        <p:cNvGrpSpPr/>
        <p:nvPr/>
      </p:nvGrpSpPr>
      <p:grpSpPr>
        <a:xfrm>
          <a:off x="0" y="0"/>
          <a:ext cx="0" cy="0"/>
          <a:chOff x="0" y="0"/>
          <a:chExt cx="0" cy="0"/>
        </a:xfrm>
      </p:grpSpPr>
      <p:sp>
        <p:nvSpPr>
          <p:cNvPr id="166" name="Shape 16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7" name="Shape 16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Shape 169"/>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0" name="Shape 170"/>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body" idx="1"/>
          </p:nvPr>
        </p:nvSpPr>
        <p:spPr>
          <a:xfrm>
            <a:off x="628650"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5" name="Shape 175"/>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6" name="Shape 176"/>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7"/>
        <p:cNvGrpSpPr/>
        <p:nvPr/>
      </p:nvGrpSpPr>
      <p:grpSpPr>
        <a:xfrm>
          <a:off x="0" y="0"/>
          <a:ext cx="0" cy="0"/>
          <a:chOff x="0" y="0"/>
          <a:chExt cx="0" cy="0"/>
        </a:xfrm>
      </p:grpSpPr>
      <p:sp>
        <p:nvSpPr>
          <p:cNvPr id="178" name="Shape 178"/>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9" name="Shape 179"/>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0" name="Shape 180"/>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3" name="Shape 183"/>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4" name="Shape 184"/>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5" name="Shape 185"/>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8" name="Shape 188"/>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1" name="Shape 191"/>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2" name="Shape 192"/>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29840" y="457200"/>
            <a:ext cx="294917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5" name="Shape 195"/>
          <p:cNvSpPr>
            <a:spLocks noGrp="1"/>
          </p:cNvSpPr>
          <p:nvPr>
            <p:ph type="pic" idx="2"/>
          </p:nvPr>
        </p:nvSpPr>
        <p:spPr>
          <a:xfrm>
            <a:off x="3887390"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body" idx="1"/>
          </p:nvPr>
        </p:nvSpPr>
        <p:spPr>
          <a:xfrm>
            <a:off x="629840" y="2057400"/>
            <a:ext cx="294917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8" name="Shape 198"/>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9" name="Shape 199"/>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623887" y="1709738"/>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2" name="Shape 202"/>
          <p:cNvSpPr txBox="1">
            <a:spLocks noGrp="1"/>
          </p:cNvSpPr>
          <p:nvPr>
            <p:ph type="body" idx="1"/>
          </p:nvPr>
        </p:nvSpPr>
        <p:spPr>
          <a:xfrm>
            <a:off x="623887" y="4589462"/>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03" name="Shape 203"/>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4" name="Shape 204"/>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5" name="Shape 205"/>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2984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8" name="Shape 208"/>
          <p:cNvSpPr txBox="1">
            <a:spLocks noGrp="1"/>
          </p:cNvSpPr>
          <p:nvPr>
            <p:ph type="body" idx="1"/>
          </p:nvPr>
        </p:nvSpPr>
        <p:spPr>
          <a:xfrm>
            <a:off x="629840"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body" idx="2"/>
          </p:nvPr>
        </p:nvSpPr>
        <p:spPr>
          <a:xfrm>
            <a:off x="629840"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3" name="Shape 213"/>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4" name="Shape 214"/>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629840" y="457200"/>
            <a:ext cx="294917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7" name="Shape 217"/>
          <p:cNvSpPr txBox="1">
            <a:spLocks noGrp="1"/>
          </p:cNvSpPr>
          <p:nvPr>
            <p:ph type="body" idx="1"/>
          </p:nvPr>
        </p:nvSpPr>
        <p:spPr>
          <a:xfrm>
            <a:off x="3887390"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body" idx="2"/>
          </p:nvPr>
        </p:nvSpPr>
        <p:spPr>
          <a:xfrm>
            <a:off x="629840" y="2057400"/>
            <a:ext cx="294917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0" name="Shape 220"/>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1" name="Shape 221"/>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4" name="Shape 224"/>
          <p:cNvSpPr txBox="1">
            <a:spLocks noGrp="1"/>
          </p:cNvSpPr>
          <p:nvPr>
            <p:ph type="body" idx="1"/>
          </p:nvPr>
        </p:nvSpPr>
        <p:spPr>
          <a:xfrm rot="5400000">
            <a:off x="2396331" y="57944"/>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6" name="Shape 226"/>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7" name="Shape 227"/>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rot="5400000">
            <a:off x="4623593" y="2285206"/>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0" name="Shape 230"/>
          <p:cNvSpPr txBox="1">
            <a:spLocks noGrp="1"/>
          </p:cNvSpPr>
          <p:nvPr>
            <p:ph type="body" idx="1"/>
          </p:nvPr>
        </p:nvSpPr>
        <p:spPr>
          <a:xfrm rot="5400000">
            <a:off x="623093" y="370681"/>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2" name="Shape 232"/>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3" name="Shape 233"/>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6" name="Shape 246"/>
          <p:cNvSpPr txBox="1">
            <a:spLocks noGrp="1"/>
          </p:cNvSpPr>
          <p:nvPr>
            <p:ph type="body" idx="1"/>
          </p:nvPr>
        </p:nvSpPr>
        <p:spPr>
          <a:xfrm>
            <a:off x="628650"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Shape 247"/>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8" name="Shape 248"/>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9" name="Shape 249"/>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0"/>
        <p:cNvGrpSpPr/>
        <p:nvPr/>
      </p:nvGrpSpPr>
      <p:grpSpPr>
        <a:xfrm>
          <a:off x="0" y="0"/>
          <a:ext cx="0" cy="0"/>
          <a:chOff x="0" y="0"/>
          <a:chExt cx="0" cy="0"/>
        </a:xfrm>
      </p:grpSpPr>
      <p:sp>
        <p:nvSpPr>
          <p:cNvPr id="251" name="Shape 251"/>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2" name="Shape 252"/>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53" name="Shape 253"/>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4" name="Shape 254"/>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5" name="Shape 255"/>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623887" y="1709738"/>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8" name="Shape 258"/>
          <p:cNvSpPr txBox="1">
            <a:spLocks noGrp="1"/>
          </p:cNvSpPr>
          <p:nvPr>
            <p:ph type="body" idx="1"/>
          </p:nvPr>
        </p:nvSpPr>
        <p:spPr>
          <a:xfrm>
            <a:off x="623887" y="4589462"/>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59" name="Shape 259"/>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0" name="Shape 260"/>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1" name="Shape 261"/>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4" name="Shape 264"/>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7" name="Shape 267"/>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8" name="Shape 268"/>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62984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1" name="Shape 271"/>
          <p:cNvSpPr txBox="1">
            <a:spLocks noGrp="1"/>
          </p:cNvSpPr>
          <p:nvPr>
            <p:ph type="body" idx="1"/>
          </p:nvPr>
        </p:nvSpPr>
        <p:spPr>
          <a:xfrm>
            <a:off x="629840"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body" idx="2"/>
          </p:nvPr>
        </p:nvSpPr>
        <p:spPr>
          <a:xfrm>
            <a:off x="629840"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4" name="Shape 274"/>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Shape 275"/>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76" name="Shape 276"/>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77" name="Shape 277"/>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0" name="Shape 280"/>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81" name="Shape 281"/>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82" name="Shape 282"/>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629840" y="457200"/>
            <a:ext cx="294917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5" name="Shape 285"/>
          <p:cNvSpPr txBox="1">
            <a:spLocks noGrp="1"/>
          </p:cNvSpPr>
          <p:nvPr>
            <p:ph type="body" idx="1"/>
          </p:nvPr>
        </p:nvSpPr>
        <p:spPr>
          <a:xfrm>
            <a:off x="3887390"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body" idx="2"/>
          </p:nvPr>
        </p:nvSpPr>
        <p:spPr>
          <a:xfrm>
            <a:off x="629840" y="2057400"/>
            <a:ext cx="294917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88" name="Shape 288"/>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89" name="Shape 289"/>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629840" y="457200"/>
            <a:ext cx="294917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2" name="Shape 292"/>
          <p:cNvSpPr>
            <a:spLocks noGrp="1"/>
          </p:cNvSpPr>
          <p:nvPr>
            <p:ph type="pic" idx="2"/>
          </p:nvPr>
        </p:nvSpPr>
        <p:spPr>
          <a:xfrm>
            <a:off x="3887390"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body" idx="1"/>
          </p:nvPr>
        </p:nvSpPr>
        <p:spPr>
          <a:xfrm>
            <a:off x="629840" y="2057400"/>
            <a:ext cx="294917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95" name="Shape 295"/>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96" name="Shape 296"/>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9" name="Shape 299"/>
          <p:cNvSpPr txBox="1">
            <a:spLocks noGrp="1"/>
          </p:cNvSpPr>
          <p:nvPr>
            <p:ph type="body" idx="1"/>
          </p:nvPr>
        </p:nvSpPr>
        <p:spPr>
          <a:xfrm rot="5400000">
            <a:off x="2396331" y="57944"/>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01" name="Shape 301"/>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02" name="Shape 302"/>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rot="5400000">
            <a:off x="4623593" y="2285206"/>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5" name="Shape 305"/>
          <p:cNvSpPr txBox="1">
            <a:spLocks noGrp="1"/>
          </p:cNvSpPr>
          <p:nvPr>
            <p:ph type="body" idx="1"/>
          </p:nvPr>
        </p:nvSpPr>
        <p:spPr>
          <a:xfrm rot="5400000">
            <a:off x="623093" y="370681"/>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6" name="Shape 306"/>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07" name="Shape 307"/>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08" name="Shape 308"/>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65"/>
        <p:cNvGrpSpPr/>
        <p:nvPr/>
      </p:nvGrpSpPr>
      <p:grpSpPr>
        <a:xfrm>
          <a:off x="0" y="0"/>
          <a:ext cx="0" cy="0"/>
          <a:chOff x="0" y="0"/>
          <a:chExt cx="0" cy="0"/>
        </a:xfrm>
      </p:grpSpPr>
      <p:sp>
        <p:nvSpPr>
          <p:cNvPr id="466" name="Shape 466"/>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7" name="Shape 467"/>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8" name="Shape 468"/>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469" name="Shape 469"/>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720"/>
              </a:spcBef>
              <a:spcAft>
                <a:spcPts val="0"/>
              </a:spcAft>
              <a:buClr>
                <a:schemeClr val="accent3"/>
              </a:buClr>
              <a:buFont typeface="Arial"/>
              <a:buNone/>
              <a:defRPr sz="2400" b="0" i="0" u="none" strike="noStrike" cap="none">
                <a:solidFill>
                  <a:schemeClr val="accent3"/>
                </a:solidFill>
                <a:latin typeface="Calibri"/>
                <a:ea typeface="Calibri"/>
                <a:cs typeface="Calibri"/>
                <a:sym typeface="Calibri"/>
              </a:defRPr>
            </a:lvl1pPr>
            <a:lvl2pPr marL="457200" marR="0" lvl="1" indent="0" algn="ctr" rtl="0">
              <a:lnSpc>
                <a:spcPct val="90000"/>
              </a:lnSpc>
              <a:spcBef>
                <a:spcPts val="6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40"/>
              </a:spcBef>
              <a:spcAft>
                <a:spcPts val="0"/>
              </a:spcAft>
              <a:buClr>
                <a:schemeClr val="accent3"/>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480"/>
              </a:spcBef>
              <a:spcAft>
                <a:spcPts val="0"/>
              </a:spcAft>
              <a:buClr>
                <a:schemeClr val="accent3"/>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480"/>
              </a:spcBef>
              <a:spcAft>
                <a:spcPts val="0"/>
              </a:spcAft>
              <a:buClr>
                <a:schemeClr val="accent3"/>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48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48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48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48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70" name="Shape 470"/>
          <p:cNvSpPr txBox="1">
            <a:spLocks noGrp="1"/>
          </p:cNvSpPr>
          <p:nvPr>
            <p:ph type="ctrTitle"/>
          </p:nvPr>
        </p:nvSpPr>
        <p:spPr>
          <a:xfrm>
            <a:off x="1143000" y="1041400"/>
            <a:ext cx="6858000" cy="23876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accent1"/>
              </a:buClr>
              <a:buFont typeface="Cambria"/>
              <a:buNone/>
              <a:defRPr sz="60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71"/>
        <p:cNvGrpSpPr/>
        <p:nvPr/>
      </p:nvGrpSpPr>
      <p:grpSpPr>
        <a:xfrm>
          <a:off x="0" y="0"/>
          <a:ext cx="0" cy="0"/>
          <a:chOff x="0" y="0"/>
          <a:chExt cx="0" cy="0"/>
        </a:xfrm>
      </p:grpSpPr>
      <p:sp>
        <p:nvSpPr>
          <p:cNvPr id="472" name="Shape 472"/>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3" name="Shape 473"/>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4" name="Shape 474"/>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475" name="Shape 475"/>
          <p:cNvSpPr txBox="1">
            <a:spLocks noGrp="1"/>
          </p:cNvSpPr>
          <p:nvPr>
            <p:ph type="body" idx="1"/>
          </p:nvPr>
        </p:nvSpPr>
        <p:spPr>
          <a:xfrm>
            <a:off x="1171575" y="1825625"/>
            <a:ext cx="7343775" cy="4351338"/>
          </a:xfrm>
          <a:prstGeom prst="rect">
            <a:avLst/>
          </a:prstGeom>
          <a:noFill/>
          <a:ln>
            <a:noFill/>
          </a:ln>
        </p:spPr>
        <p:txBody>
          <a:bodyPr lIns="91425" tIns="91425" rIns="91425" bIns="91425" anchor="t" anchorCtr="0"/>
          <a:lstStyle>
            <a:lvl1pPr marL="228600" marR="0" lvl="0" indent="304800" algn="l" rtl="0">
              <a:lnSpc>
                <a:spcPct val="90000"/>
              </a:lnSpc>
              <a:spcBef>
                <a:spcPts val="840"/>
              </a:spcBef>
              <a:spcAft>
                <a:spcPts val="0"/>
              </a:spcAft>
              <a:buClr>
                <a:schemeClr val="accent3"/>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72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6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6" name="Shape 476"/>
          <p:cNvSpPr txBox="1">
            <a:spLocks noGrp="1"/>
          </p:cNvSpPr>
          <p:nvPr>
            <p:ph type="title"/>
          </p:nvPr>
        </p:nvSpPr>
        <p:spPr>
          <a:xfrm>
            <a:off x="1743075" y="365125"/>
            <a:ext cx="6772275" cy="13255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Cambria"/>
              <a:buNone/>
              <a:defRPr sz="44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7"/>
        <p:cNvGrpSpPr/>
        <p:nvPr/>
      </p:nvGrpSpPr>
      <p:grpSpPr>
        <a:xfrm>
          <a:off x="0" y="0"/>
          <a:ext cx="0" cy="0"/>
          <a:chOff x="0" y="0"/>
          <a:chExt cx="0" cy="0"/>
        </a:xfrm>
      </p:grpSpPr>
      <p:sp>
        <p:nvSpPr>
          <p:cNvPr id="478" name="Shape 478"/>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9" name="Shape 479"/>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0" name="Shape 480"/>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481" name="Shape 481"/>
          <p:cNvSpPr txBox="1">
            <a:spLocks noGrp="1"/>
          </p:cNvSpPr>
          <p:nvPr>
            <p:ph type="body" idx="1"/>
          </p:nvPr>
        </p:nvSpPr>
        <p:spPr>
          <a:xfrm>
            <a:off x="931243" y="4589462"/>
            <a:ext cx="7579343" cy="1500187"/>
          </a:xfrm>
          <a:prstGeom prst="rect">
            <a:avLst/>
          </a:prstGeom>
          <a:noFill/>
          <a:ln>
            <a:noFill/>
          </a:ln>
        </p:spPr>
        <p:txBody>
          <a:bodyPr lIns="91425" tIns="91425" rIns="91425" bIns="91425" anchor="t" anchorCtr="0"/>
          <a:lstStyle>
            <a:lvl1pPr marL="0" marR="0" lvl="0" indent="0" algn="l" rtl="0">
              <a:lnSpc>
                <a:spcPct val="90000"/>
              </a:lnSpc>
              <a:spcBef>
                <a:spcPts val="72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6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40"/>
              </a:spcBef>
              <a:spcAft>
                <a:spcPts val="0"/>
              </a:spcAft>
              <a:buClr>
                <a:schemeClr val="accent3"/>
              </a:buClr>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480"/>
              </a:spcBef>
              <a:spcAft>
                <a:spcPts val="0"/>
              </a:spcAft>
              <a:buClr>
                <a:schemeClr val="accent3"/>
              </a:buClr>
              <a:buFont typeface="Arial"/>
              <a:buNone/>
              <a:defRPr sz="16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480"/>
              </a:spcBef>
              <a:spcAft>
                <a:spcPts val="0"/>
              </a:spcAft>
              <a:buClr>
                <a:schemeClr val="accent3"/>
              </a:buClr>
              <a:buFont typeface="Arial"/>
              <a:buNone/>
              <a:defRPr sz="16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48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48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48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48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82" name="Shape 482"/>
          <p:cNvSpPr txBox="1">
            <a:spLocks noGrp="1"/>
          </p:cNvSpPr>
          <p:nvPr>
            <p:ph type="title"/>
          </p:nvPr>
        </p:nvSpPr>
        <p:spPr>
          <a:xfrm>
            <a:off x="931243" y="1709738"/>
            <a:ext cx="7579343" cy="286226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Cambria"/>
              <a:buNone/>
              <a:defRPr sz="60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83"/>
        <p:cNvGrpSpPr/>
        <p:nvPr/>
      </p:nvGrpSpPr>
      <p:grpSpPr>
        <a:xfrm>
          <a:off x="0" y="0"/>
          <a:ext cx="0" cy="0"/>
          <a:chOff x="0" y="0"/>
          <a:chExt cx="0" cy="0"/>
        </a:xfrm>
      </p:grpSpPr>
      <p:sp>
        <p:nvSpPr>
          <p:cNvPr id="484" name="Shape 484"/>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5" name="Shape 485"/>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6" name="Shape 486"/>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487" name="Shape 487"/>
          <p:cNvSpPr txBox="1">
            <a:spLocks noGrp="1"/>
          </p:cNvSpPr>
          <p:nvPr>
            <p:ph type="body" idx="1"/>
          </p:nvPr>
        </p:nvSpPr>
        <p:spPr>
          <a:xfrm>
            <a:off x="4953993" y="1825625"/>
            <a:ext cx="3566158" cy="4351338"/>
          </a:xfrm>
          <a:prstGeom prst="rect">
            <a:avLst/>
          </a:prstGeom>
          <a:noFill/>
          <a:ln>
            <a:noFill/>
          </a:ln>
        </p:spPr>
        <p:txBody>
          <a:bodyPr lIns="91425" tIns="91425" rIns="91425" bIns="91425" anchor="t" anchorCtr="0"/>
          <a:lstStyle>
            <a:lvl1pPr marL="228600" marR="0" lvl="0" indent="304800" algn="l" rtl="0">
              <a:lnSpc>
                <a:spcPct val="90000"/>
              </a:lnSpc>
              <a:spcBef>
                <a:spcPts val="840"/>
              </a:spcBef>
              <a:spcAft>
                <a:spcPts val="0"/>
              </a:spcAft>
              <a:buClr>
                <a:schemeClr val="accent3"/>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72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6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8" name="Shape 488"/>
          <p:cNvSpPr txBox="1">
            <a:spLocks noGrp="1"/>
          </p:cNvSpPr>
          <p:nvPr>
            <p:ph type="body" idx="2"/>
          </p:nvPr>
        </p:nvSpPr>
        <p:spPr>
          <a:xfrm>
            <a:off x="1177275" y="1825625"/>
            <a:ext cx="3566158" cy="4351338"/>
          </a:xfrm>
          <a:prstGeom prst="rect">
            <a:avLst/>
          </a:prstGeom>
          <a:noFill/>
          <a:ln>
            <a:noFill/>
          </a:ln>
        </p:spPr>
        <p:txBody>
          <a:bodyPr lIns="91425" tIns="91425" rIns="91425" bIns="91425" anchor="t" anchorCtr="0"/>
          <a:lstStyle>
            <a:lvl1pPr marL="228600" marR="0" lvl="0" indent="304800" algn="l" rtl="0">
              <a:lnSpc>
                <a:spcPct val="90000"/>
              </a:lnSpc>
              <a:spcBef>
                <a:spcPts val="840"/>
              </a:spcBef>
              <a:spcAft>
                <a:spcPts val="0"/>
              </a:spcAft>
              <a:buClr>
                <a:schemeClr val="accent3"/>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72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6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9" name="Shape 489"/>
          <p:cNvSpPr txBox="1">
            <a:spLocks noGrp="1"/>
          </p:cNvSpPr>
          <p:nvPr>
            <p:ph type="title"/>
          </p:nvPr>
        </p:nvSpPr>
        <p:spPr>
          <a:xfrm>
            <a:off x="1743075" y="365125"/>
            <a:ext cx="6772275" cy="13255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Cambria"/>
              <a:buNone/>
              <a:defRPr sz="44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0"/>
        <p:cNvGrpSpPr/>
        <p:nvPr/>
      </p:nvGrpSpPr>
      <p:grpSpPr>
        <a:xfrm>
          <a:off x="0" y="0"/>
          <a:ext cx="0" cy="0"/>
          <a:chOff x="0" y="0"/>
          <a:chExt cx="0" cy="0"/>
        </a:xfrm>
      </p:grpSpPr>
      <p:sp>
        <p:nvSpPr>
          <p:cNvPr id="491" name="Shape 491"/>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2" name="Shape 492"/>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3" name="Shape 493"/>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494" name="Shape 494"/>
          <p:cNvSpPr txBox="1">
            <a:spLocks noGrp="1"/>
          </p:cNvSpPr>
          <p:nvPr>
            <p:ph type="body" idx="1"/>
          </p:nvPr>
        </p:nvSpPr>
        <p:spPr>
          <a:xfrm>
            <a:off x="4949190" y="2193925"/>
            <a:ext cx="3566158" cy="3978273"/>
          </a:xfrm>
          <a:prstGeom prst="rect">
            <a:avLst/>
          </a:prstGeom>
          <a:noFill/>
          <a:ln>
            <a:noFill/>
          </a:ln>
        </p:spPr>
        <p:txBody>
          <a:bodyPr lIns="91425" tIns="91425" rIns="91425" bIns="91425" anchor="t" anchorCtr="0"/>
          <a:lstStyle>
            <a:lvl1pPr marL="228600" marR="0" lvl="0" indent="228600" algn="l" rtl="0">
              <a:lnSpc>
                <a:spcPct val="90000"/>
              </a:lnSpc>
              <a:spcBef>
                <a:spcPts val="72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1pPr>
            <a:lvl2pPr marL="685800" marR="0" lvl="1" indent="152400" algn="l" rtl="0">
              <a:lnSpc>
                <a:spcPct val="90000"/>
              </a:lnSpc>
              <a:spcBef>
                <a:spcPts val="6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76200" algn="l" rtl="0">
              <a:lnSpc>
                <a:spcPct val="90000"/>
              </a:lnSpc>
              <a:spcBef>
                <a:spcPts val="48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76200" algn="l" rtl="0">
              <a:lnSpc>
                <a:spcPct val="90000"/>
              </a:lnSpc>
              <a:spcBef>
                <a:spcPts val="48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76200" algn="l" rtl="0">
              <a:lnSpc>
                <a:spcPct val="90000"/>
              </a:lnSpc>
              <a:spcBef>
                <a:spcPts val="48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90000"/>
              </a:lnSpc>
              <a:spcBef>
                <a:spcPts val="48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90000"/>
              </a:lnSpc>
              <a:spcBef>
                <a:spcPts val="48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90000"/>
              </a:lnSpc>
              <a:spcBef>
                <a:spcPts val="48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5" name="Shape 495"/>
          <p:cNvSpPr txBox="1">
            <a:spLocks noGrp="1"/>
          </p:cNvSpPr>
          <p:nvPr>
            <p:ph type="body" idx="2"/>
          </p:nvPr>
        </p:nvSpPr>
        <p:spPr>
          <a:xfrm>
            <a:off x="4949190" y="1489075"/>
            <a:ext cx="3566158" cy="641350"/>
          </a:xfrm>
          <a:prstGeom prst="rect">
            <a:avLst/>
          </a:prstGeom>
          <a:noFill/>
          <a:ln>
            <a:noFill/>
          </a:ln>
        </p:spPr>
        <p:txBody>
          <a:bodyPr lIns="91425" tIns="91425" rIns="91425" bIns="91425" anchor="b" anchorCtr="0"/>
          <a:lstStyle>
            <a:lvl1pPr marL="0" marR="0" lvl="0" indent="0" algn="l" rtl="0">
              <a:lnSpc>
                <a:spcPct val="90000"/>
              </a:lnSpc>
              <a:spcBef>
                <a:spcPts val="720"/>
              </a:spcBef>
              <a:spcAft>
                <a:spcPts val="0"/>
              </a:spcAft>
              <a:buClr>
                <a:schemeClr val="accent3"/>
              </a:buClr>
              <a:buFont typeface="Arial"/>
              <a:buNone/>
              <a:defRPr sz="2400" b="0" i="0" u="none" strike="noStrike" cap="none">
                <a:solidFill>
                  <a:schemeClr val="accent3"/>
                </a:solidFill>
                <a:latin typeface="Calibri"/>
                <a:ea typeface="Calibri"/>
                <a:cs typeface="Calibri"/>
                <a:sym typeface="Calibri"/>
              </a:defRPr>
            </a:lvl1pPr>
            <a:lvl2pPr marL="457200" marR="0" lvl="1" indent="0" algn="l" rtl="0">
              <a:lnSpc>
                <a:spcPct val="90000"/>
              </a:lnSpc>
              <a:spcBef>
                <a:spcPts val="600"/>
              </a:spcBef>
              <a:spcAft>
                <a:spcPts val="0"/>
              </a:spcAft>
              <a:buClr>
                <a:schemeClr val="accent3"/>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4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48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48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48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48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48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48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6" name="Shape 496"/>
          <p:cNvSpPr txBox="1">
            <a:spLocks noGrp="1"/>
          </p:cNvSpPr>
          <p:nvPr>
            <p:ph type="body" idx="3"/>
          </p:nvPr>
        </p:nvSpPr>
        <p:spPr>
          <a:xfrm>
            <a:off x="1171575" y="2193925"/>
            <a:ext cx="3566158" cy="3978273"/>
          </a:xfrm>
          <a:prstGeom prst="rect">
            <a:avLst/>
          </a:prstGeom>
          <a:noFill/>
          <a:ln>
            <a:noFill/>
          </a:ln>
        </p:spPr>
        <p:txBody>
          <a:bodyPr lIns="91425" tIns="91425" rIns="91425" bIns="91425" anchor="t" anchorCtr="0"/>
          <a:lstStyle>
            <a:lvl1pPr marL="228600" marR="0" lvl="0" indent="228600" algn="l" rtl="0">
              <a:lnSpc>
                <a:spcPct val="90000"/>
              </a:lnSpc>
              <a:spcBef>
                <a:spcPts val="72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1pPr>
            <a:lvl2pPr marL="685800" marR="0" lvl="1" indent="152400" algn="l" rtl="0">
              <a:lnSpc>
                <a:spcPct val="90000"/>
              </a:lnSpc>
              <a:spcBef>
                <a:spcPts val="6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76200" algn="l" rtl="0">
              <a:lnSpc>
                <a:spcPct val="90000"/>
              </a:lnSpc>
              <a:spcBef>
                <a:spcPts val="48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76200" algn="l" rtl="0">
              <a:lnSpc>
                <a:spcPct val="90000"/>
              </a:lnSpc>
              <a:spcBef>
                <a:spcPts val="48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76200" algn="l" rtl="0">
              <a:lnSpc>
                <a:spcPct val="90000"/>
              </a:lnSpc>
              <a:spcBef>
                <a:spcPts val="48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90000"/>
              </a:lnSpc>
              <a:spcBef>
                <a:spcPts val="48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90000"/>
              </a:lnSpc>
              <a:spcBef>
                <a:spcPts val="48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90000"/>
              </a:lnSpc>
              <a:spcBef>
                <a:spcPts val="48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7" name="Shape 497"/>
          <p:cNvSpPr txBox="1">
            <a:spLocks noGrp="1"/>
          </p:cNvSpPr>
          <p:nvPr>
            <p:ph type="body" idx="4"/>
          </p:nvPr>
        </p:nvSpPr>
        <p:spPr>
          <a:xfrm>
            <a:off x="1171575" y="1489075"/>
            <a:ext cx="3566158" cy="641350"/>
          </a:xfrm>
          <a:prstGeom prst="rect">
            <a:avLst/>
          </a:prstGeom>
          <a:noFill/>
          <a:ln>
            <a:noFill/>
          </a:ln>
        </p:spPr>
        <p:txBody>
          <a:bodyPr lIns="91425" tIns="91425" rIns="91425" bIns="91425" anchor="b" anchorCtr="0"/>
          <a:lstStyle>
            <a:lvl1pPr marL="0" marR="0" lvl="0" indent="0" algn="l" rtl="0">
              <a:lnSpc>
                <a:spcPct val="90000"/>
              </a:lnSpc>
              <a:spcBef>
                <a:spcPts val="720"/>
              </a:spcBef>
              <a:spcAft>
                <a:spcPts val="0"/>
              </a:spcAft>
              <a:buClr>
                <a:schemeClr val="accent3"/>
              </a:buClr>
              <a:buFont typeface="Arial"/>
              <a:buNone/>
              <a:defRPr sz="2400" b="0" i="0" u="none" strike="noStrike" cap="none">
                <a:solidFill>
                  <a:schemeClr val="accent3"/>
                </a:solidFill>
                <a:latin typeface="Calibri"/>
                <a:ea typeface="Calibri"/>
                <a:cs typeface="Calibri"/>
                <a:sym typeface="Calibri"/>
              </a:defRPr>
            </a:lvl1pPr>
            <a:lvl2pPr marL="457200" marR="0" lvl="1" indent="0" algn="l" rtl="0">
              <a:lnSpc>
                <a:spcPct val="90000"/>
              </a:lnSpc>
              <a:spcBef>
                <a:spcPts val="600"/>
              </a:spcBef>
              <a:spcAft>
                <a:spcPts val="0"/>
              </a:spcAft>
              <a:buClr>
                <a:schemeClr val="accent3"/>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4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48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48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48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48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48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48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8" name="Shape 498"/>
          <p:cNvSpPr txBox="1">
            <a:spLocks noGrp="1"/>
          </p:cNvSpPr>
          <p:nvPr>
            <p:ph type="title"/>
          </p:nvPr>
        </p:nvSpPr>
        <p:spPr>
          <a:xfrm>
            <a:off x="1743075" y="274637"/>
            <a:ext cx="6767512"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Cambria"/>
              <a:buNone/>
              <a:defRPr sz="44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9"/>
        <p:cNvGrpSpPr/>
        <p:nvPr/>
      </p:nvGrpSpPr>
      <p:grpSpPr>
        <a:xfrm>
          <a:off x="0" y="0"/>
          <a:ext cx="0" cy="0"/>
          <a:chOff x="0" y="0"/>
          <a:chExt cx="0" cy="0"/>
        </a:xfrm>
      </p:grpSpPr>
      <p:sp>
        <p:nvSpPr>
          <p:cNvPr id="500" name="Shape 500"/>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1" name="Shape 501"/>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2" name="Shape 502"/>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503" name="Shape 503"/>
          <p:cNvSpPr txBox="1">
            <a:spLocks noGrp="1"/>
          </p:cNvSpPr>
          <p:nvPr>
            <p:ph type="title"/>
          </p:nvPr>
        </p:nvSpPr>
        <p:spPr>
          <a:xfrm>
            <a:off x="1743075" y="365125"/>
            <a:ext cx="6772275" cy="13255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Cambria"/>
              <a:buNone/>
              <a:defRPr sz="44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04"/>
        <p:cNvGrpSpPr/>
        <p:nvPr/>
      </p:nvGrpSpPr>
      <p:grpSpPr>
        <a:xfrm>
          <a:off x="0" y="0"/>
          <a:ext cx="0" cy="0"/>
          <a:chOff x="0" y="0"/>
          <a:chExt cx="0" cy="0"/>
        </a:xfrm>
      </p:grpSpPr>
      <p:sp>
        <p:nvSpPr>
          <p:cNvPr id="505" name="Shape 505"/>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6" name="Shape 506"/>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7" name="Shape 507"/>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508" name="Shape 508"/>
          <p:cNvSpPr txBox="1">
            <a:spLocks noGrp="1"/>
          </p:cNvSpPr>
          <p:nvPr>
            <p:ph type="body" idx="1"/>
          </p:nvPr>
        </p:nvSpPr>
        <p:spPr>
          <a:xfrm>
            <a:off x="4259178" y="987425"/>
            <a:ext cx="4257362" cy="4873623"/>
          </a:xfrm>
          <a:prstGeom prst="rect">
            <a:avLst/>
          </a:prstGeom>
          <a:noFill/>
          <a:ln>
            <a:noFill/>
          </a:ln>
        </p:spPr>
        <p:txBody>
          <a:bodyPr lIns="91425" tIns="91425" rIns="91425" bIns="91425" anchor="t" anchorCtr="0"/>
          <a:lstStyle>
            <a:lvl1pPr marL="228600" marR="0" lvl="0" indent="381000" algn="l" rtl="0">
              <a:lnSpc>
                <a:spcPct val="90000"/>
              </a:lnSpc>
              <a:spcBef>
                <a:spcPts val="960"/>
              </a:spcBef>
              <a:spcAft>
                <a:spcPts val="0"/>
              </a:spcAft>
              <a:buClr>
                <a:schemeClr val="accent3"/>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840"/>
              </a:spcBef>
              <a:spcAft>
                <a:spcPts val="0"/>
              </a:spcAft>
              <a:buClr>
                <a:schemeClr val="accent3"/>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90000"/>
              </a:lnSpc>
              <a:spcBef>
                <a:spcPts val="72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90000"/>
              </a:lnSpc>
              <a:spcBef>
                <a:spcPts val="6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90000"/>
              </a:lnSpc>
              <a:spcBef>
                <a:spcPts val="6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90000"/>
              </a:lnSpc>
              <a:spcBef>
                <a:spcPts val="6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90000"/>
              </a:lnSpc>
              <a:spcBef>
                <a:spcPts val="6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90000"/>
              </a:lnSpc>
              <a:spcBef>
                <a:spcPts val="6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90000"/>
              </a:lnSpc>
              <a:spcBef>
                <a:spcPts val="6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9" name="Shape 509"/>
          <p:cNvSpPr txBox="1">
            <a:spLocks noGrp="1"/>
          </p:cNvSpPr>
          <p:nvPr>
            <p:ph type="body" idx="2"/>
          </p:nvPr>
        </p:nvSpPr>
        <p:spPr>
          <a:xfrm>
            <a:off x="1171575" y="2101850"/>
            <a:ext cx="2949177" cy="3759197"/>
          </a:xfrm>
          <a:prstGeom prst="rect">
            <a:avLst/>
          </a:prstGeom>
          <a:noFill/>
          <a:ln>
            <a:noFill/>
          </a:ln>
        </p:spPr>
        <p:txBody>
          <a:bodyPr lIns="91425" tIns="91425" rIns="91425" bIns="91425" anchor="t" anchorCtr="0"/>
          <a:lstStyle>
            <a:lvl1pPr marL="0" marR="0" lvl="0" indent="0" algn="l" rtl="0">
              <a:lnSpc>
                <a:spcPct val="90000"/>
              </a:lnSpc>
              <a:spcBef>
                <a:spcPts val="480"/>
              </a:spcBef>
              <a:spcAft>
                <a:spcPts val="0"/>
              </a:spcAft>
              <a:buClr>
                <a:schemeClr val="accent3"/>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420"/>
              </a:spcBef>
              <a:spcAft>
                <a:spcPts val="0"/>
              </a:spcAft>
              <a:buClr>
                <a:schemeClr val="accent3"/>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360"/>
              </a:spcBef>
              <a:spcAft>
                <a:spcPts val="0"/>
              </a:spcAft>
              <a:buClr>
                <a:schemeClr val="accent3"/>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3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3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10" name="Shape 510"/>
          <p:cNvSpPr txBox="1">
            <a:spLocks noGrp="1"/>
          </p:cNvSpPr>
          <p:nvPr>
            <p:ph type="title"/>
          </p:nvPr>
        </p:nvSpPr>
        <p:spPr>
          <a:xfrm>
            <a:off x="1171575" y="457200"/>
            <a:ext cx="2949177"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Cambria"/>
              <a:buNone/>
              <a:defRPr sz="32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511"/>
        <p:cNvGrpSpPr/>
        <p:nvPr/>
      </p:nvGrpSpPr>
      <p:grpSpPr>
        <a:xfrm>
          <a:off x="0" y="0"/>
          <a:ext cx="0" cy="0"/>
          <a:chOff x="0" y="0"/>
          <a:chExt cx="0" cy="0"/>
        </a:xfrm>
      </p:grpSpPr>
      <p:sp>
        <p:nvSpPr>
          <p:cNvPr id="512" name="Shape 512"/>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3" name="Shape 513"/>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4" name="Shape 514"/>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515" name="Shape 515"/>
          <p:cNvSpPr>
            <a:spLocks noGrp="1"/>
          </p:cNvSpPr>
          <p:nvPr>
            <p:ph type="pic" idx="2"/>
          </p:nvPr>
        </p:nvSpPr>
        <p:spPr>
          <a:xfrm>
            <a:off x="4259177" y="987425"/>
            <a:ext cx="4258817" cy="4873623"/>
          </a:xfrm>
          <a:prstGeom prst="rect">
            <a:avLst/>
          </a:prstGeom>
          <a:noFill/>
          <a:ln>
            <a:noFill/>
          </a:ln>
        </p:spPr>
        <p:txBody>
          <a:bodyPr lIns="91425" tIns="91425" rIns="91425" bIns="91425" anchor="t" anchorCtr="0"/>
          <a:lstStyle>
            <a:lvl1pPr marL="0" marR="0" lvl="0" indent="0" algn="l" rtl="0">
              <a:lnSpc>
                <a:spcPct val="90000"/>
              </a:lnSpc>
              <a:spcBef>
                <a:spcPts val="960"/>
              </a:spcBef>
              <a:spcAft>
                <a:spcPts val="0"/>
              </a:spcAft>
              <a:buClr>
                <a:schemeClr val="accent3"/>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840"/>
              </a:spcBef>
              <a:spcAft>
                <a:spcPts val="0"/>
              </a:spcAft>
              <a:buClr>
                <a:schemeClr val="accent3"/>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72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6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6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6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6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6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6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6" name="Shape 516"/>
          <p:cNvSpPr txBox="1">
            <a:spLocks noGrp="1"/>
          </p:cNvSpPr>
          <p:nvPr>
            <p:ph type="body" idx="1"/>
          </p:nvPr>
        </p:nvSpPr>
        <p:spPr>
          <a:xfrm>
            <a:off x="1171575" y="2101850"/>
            <a:ext cx="2949177" cy="3759197"/>
          </a:xfrm>
          <a:prstGeom prst="rect">
            <a:avLst/>
          </a:prstGeom>
          <a:noFill/>
          <a:ln>
            <a:noFill/>
          </a:ln>
        </p:spPr>
        <p:txBody>
          <a:bodyPr lIns="91425" tIns="91425" rIns="91425" bIns="91425" anchor="t" anchorCtr="0"/>
          <a:lstStyle>
            <a:lvl1pPr marL="0" marR="0" lvl="0" indent="0" algn="l" rtl="0">
              <a:lnSpc>
                <a:spcPct val="90000"/>
              </a:lnSpc>
              <a:spcBef>
                <a:spcPts val="480"/>
              </a:spcBef>
              <a:spcAft>
                <a:spcPts val="0"/>
              </a:spcAft>
              <a:buClr>
                <a:schemeClr val="accent3"/>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420"/>
              </a:spcBef>
              <a:spcAft>
                <a:spcPts val="0"/>
              </a:spcAft>
              <a:buClr>
                <a:schemeClr val="accent3"/>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360"/>
              </a:spcBef>
              <a:spcAft>
                <a:spcPts val="0"/>
              </a:spcAft>
              <a:buClr>
                <a:schemeClr val="accent3"/>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3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3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17" name="Shape 517"/>
          <p:cNvSpPr txBox="1">
            <a:spLocks noGrp="1"/>
          </p:cNvSpPr>
          <p:nvPr>
            <p:ph type="title"/>
          </p:nvPr>
        </p:nvSpPr>
        <p:spPr>
          <a:xfrm>
            <a:off x="1171575" y="457200"/>
            <a:ext cx="2949177"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Cambria"/>
              <a:buNone/>
              <a:defRPr sz="32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18"/>
        <p:cNvGrpSpPr/>
        <p:nvPr/>
      </p:nvGrpSpPr>
      <p:grpSpPr>
        <a:xfrm>
          <a:off x="0" y="0"/>
          <a:ext cx="0" cy="0"/>
          <a:chOff x="0" y="0"/>
          <a:chExt cx="0" cy="0"/>
        </a:xfrm>
      </p:grpSpPr>
      <p:sp>
        <p:nvSpPr>
          <p:cNvPr id="519" name="Shape 519"/>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0" name="Shape 520"/>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1" name="Shape 521"/>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522" name="Shape 522"/>
          <p:cNvSpPr txBox="1">
            <a:spLocks noGrp="1"/>
          </p:cNvSpPr>
          <p:nvPr>
            <p:ph type="body" idx="1"/>
          </p:nvPr>
        </p:nvSpPr>
        <p:spPr>
          <a:xfrm rot="5400000">
            <a:off x="2667792" y="329406"/>
            <a:ext cx="4351338" cy="7343775"/>
          </a:xfrm>
          <a:prstGeom prst="rect">
            <a:avLst/>
          </a:prstGeom>
          <a:noFill/>
          <a:ln>
            <a:noFill/>
          </a:ln>
        </p:spPr>
        <p:txBody>
          <a:bodyPr lIns="91425" tIns="91425" rIns="91425" bIns="91425" anchor="t" anchorCtr="0"/>
          <a:lstStyle>
            <a:lvl1pPr marL="228600" marR="0" lvl="0" indent="304800" algn="l" rtl="0">
              <a:lnSpc>
                <a:spcPct val="90000"/>
              </a:lnSpc>
              <a:spcBef>
                <a:spcPts val="840"/>
              </a:spcBef>
              <a:spcAft>
                <a:spcPts val="0"/>
              </a:spcAft>
              <a:buClr>
                <a:schemeClr val="accent3"/>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72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6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3" name="Shape 523"/>
          <p:cNvSpPr txBox="1">
            <a:spLocks noGrp="1"/>
          </p:cNvSpPr>
          <p:nvPr>
            <p:ph type="title"/>
          </p:nvPr>
        </p:nvSpPr>
        <p:spPr>
          <a:xfrm>
            <a:off x="1743075" y="365125"/>
            <a:ext cx="6772275" cy="13255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Cambria"/>
              <a:buNone/>
              <a:defRPr sz="44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24"/>
        <p:cNvGrpSpPr/>
        <p:nvPr/>
      </p:nvGrpSpPr>
      <p:grpSpPr>
        <a:xfrm>
          <a:off x="0" y="0"/>
          <a:ext cx="0" cy="0"/>
          <a:chOff x="0" y="0"/>
          <a:chExt cx="0" cy="0"/>
        </a:xfrm>
      </p:grpSpPr>
      <p:sp>
        <p:nvSpPr>
          <p:cNvPr id="525" name="Shape 525"/>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6" name="Shape 526"/>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7" name="Shape 527"/>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528" name="Shape 528"/>
          <p:cNvSpPr txBox="1">
            <a:spLocks noGrp="1"/>
          </p:cNvSpPr>
          <p:nvPr>
            <p:ph type="body" idx="1"/>
          </p:nvPr>
        </p:nvSpPr>
        <p:spPr>
          <a:xfrm rot="5400000">
            <a:off x="894555" y="642143"/>
            <a:ext cx="5811838" cy="5257800"/>
          </a:xfrm>
          <a:prstGeom prst="rect">
            <a:avLst/>
          </a:prstGeom>
          <a:noFill/>
          <a:ln>
            <a:noFill/>
          </a:ln>
        </p:spPr>
        <p:txBody>
          <a:bodyPr lIns="91425" tIns="91425" rIns="91425" bIns="91425" anchor="t" anchorCtr="0"/>
          <a:lstStyle>
            <a:lvl1pPr marL="228600" marR="0" lvl="0" indent="304800" algn="l" rtl="0">
              <a:lnSpc>
                <a:spcPct val="90000"/>
              </a:lnSpc>
              <a:spcBef>
                <a:spcPts val="840"/>
              </a:spcBef>
              <a:spcAft>
                <a:spcPts val="0"/>
              </a:spcAft>
              <a:buClr>
                <a:schemeClr val="accent3"/>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72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6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9" name="Shape 529"/>
          <p:cNvSpPr txBox="1">
            <a:spLocks noGrp="1"/>
          </p:cNvSpPr>
          <p:nvPr>
            <p:ph type="title"/>
          </p:nvPr>
        </p:nvSpPr>
        <p:spPr>
          <a:xfrm rot="5400000">
            <a:off x="4623592" y="2285206"/>
            <a:ext cx="5811838" cy="197167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Cambria"/>
              <a:buNone/>
              <a:defRPr sz="44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Shape 530"/>
        <p:cNvGrpSpPr/>
        <p:nvPr/>
      </p:nvGrpSpPr>
      <p:grpSpPr>
        <a:xfrm>
          <a:off x="0" y="0"/>
          <a:ext cx="0" cy="0"/>
          <a:chOff x="0" y="0"/>
          <a:chExt cx="0" cy="0"/>
        </a:xfrm>
      </p:grpSpPr>
      <p:sp>
        <p:nvSpPr>
          <p:cNvPr id="531" name="Shape 531"/>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2" name="Shape 532"/>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3" name="Shape 533"/>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534" name="Shape 534"/>
          <p:cNvSpPr>
            <a:spLocks noGrp="1"/>
          </p:cNvSpPr>
          <p:nvPr>
            <p:ph type="pic" idx="2"/>
          </p:nvPr>
        </p:nvSpPr>
        <p:spPr>
          <a:xfrm>
            <a:off x="4259177" y="987425"/>
            <a:ext cx="4258817" cy="4873623"/>
          </a:xfrm>
          <a:prstGeom prst="rect">
            <a:avLst/>
          </a:prstGeom>
          <a:noFill/>
          <a:ln>
            <a:noFill/>
          </a:ln>
        </p:spPr>
        <p:txBody>
          <a:bodyPr lIns="91425" tIns="91425" rIns="91425" bIns="91425" anchor="t" anchorCtr="0"/>
          <a:lstStyle>
            <a:lvl1pPr marL="0" marR="0" lvl="0" indent="0" algn="l" rtl="0">
              <a:lnSpc>
                <a:spcPct val="90000"/>
              </a:lnSpc>
              <a:spcBef>
                <a:spcPts val="960"/>
              </a:spcBef>
              <a:spcAft>
                <a:spcPts val="0"/>
              </a:spcAft>
              <a:buClr>
                <a:schemeClr val="accent3"/>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840"/>
              </a:spcBef>
              <a:spcAft>
                <a:spcPts val="0"/>
              </a:spcAft>
              <a:buClr>
                <a:schemeClr val="accent3"/>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72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6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6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6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6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6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6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5" name="Shape 535"/>
          <p:cNvSpPr txBox="1">
            <a:spLocks noGrp="1"/>
          </p:cNvSpPr>
          <p:nvPr>
            <p:ph type="body" idx="1"/>
          </p:nvPr>
        </p:nvSpPr>
        <p:spPr>
          <a:xfrm>
            <a:off x="1171575" y="2101850"/>
            <a:ext cx="2949177" cy="3759197"/>
          </a:xfrm>
          <a:prstGeom prst="rect">
            <a:avLst/>
          </a:prstGeom>
          <a:noFill/>
          <a:ln>
            <a:noFill/>
          </a:ln>
        </p:spPr>
        <p:txBody>
          <a:bodyPr lIns="91425" tIns="91425" rIns="91425" bIns="91425" anchor="t" anchorCtr="0"/>
          <a:lstStyle>
            <a:lvl1pPr marL="0" marR="0" lvl="0" indent="0" algn="l" rtl="0">
              <a:lnSpc>
                <a:spcPct val="90000"/>
              </a:lnSpc>
              <a:spcBef>
                <a:spcPts val="480"/>
              </a:spcBef>
              <a:spcAft>
                <a:spcPts val="0"/>
              </a:spcAft>
              <a:buClr>
                <a:schemeClr val="accent3"/>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420"/>
              </a:spcBef>
              <a:spcAft>
                <a:spcPts val="0"/>
              </a:spcAft>
              <a:buClr>
                <a:schemeClr val="accent3"/>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360"/>
              </a:spcBef>
              <a:spcAft>
                <a:spcPts val="0"/>
              </a:spcAft>
              <a:buClr>
                <a:schemeClr val="accent3"/>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3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3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3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36" name="Shape 536"/>
          <p:cNvSpPr txBox="1">
            <a:spLocks noGrp="1"/>
          </p:cNvSpPr>
          <p:nvPr>
            <p:ph type="title"/>
          </p:nvPr>
        </p:nvSpPr>
        <p:spPr>
          <a:xfrm>
            <a:off x="1171575" y="457200"/>
            <a:ext cx="2949177"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Cambria"/>
              <a:buNone/>
              <a:defRPr sz="32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5" name="Shape 54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6" name="Shape 5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7" name="Shape 5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8" name="Shape 5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9"/>
        <p:cNvGrpSpPr/>
        <p:nvPr/>
      </p:nvGrpSpPr>
      <p:grpSpPr>
        <a:xfrm>
          <a:off x="0" y="0"/>
          <a:ext cx="0" cy="0"/>
          <a:chOff x="0" y="0"/>
          <a:chExt cx="0" cy="0"/>
        </a:xfrm>
      </p:grpSpPr>
      <p:sp>
        <p:nvSpPr>
          <p:cNvPr id="550" name="Shape 550"/>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1" name="Shape 551"/>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52" name="Shape 5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3" name="Shape 5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4" name="Shape 5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7" name="Shape 55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58" name="Shape 5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9" name="Shape 5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0" name="Shape 5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3" name="Shape 56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Shape 56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Shape 5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6" name="Shape 5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7" name="Shape 5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0" name="Shape 57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1" name="Shape 57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72" name="Shape 57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3" name="Shape 57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74" name="Shape 5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5" name="Shape 5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6" name="Shape 5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9" name="Shape 5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0" name="Shape 5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1" name="Shape 5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8" name="Shape 4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2"/>
        <p:cNvGrpSpPr/>
        <p:nvPr/>
      </p:nvGrpSpPr>
      <p:grpSpPr>
        <a:xfrm>
          <a:off x="0" y="0"/>
          <a:ext cx="0" cy="0"/>
          <a:chOff x="0" y="0"/>
          <a:chExt cx="0" cy="0"/>
        </a:xfrm>
      </p:grpSpPr>
      <p:sp>
        <p:nvSpPr>
          <p:cNvPr id="583" name="Shape 5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4" name="Shape 5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5" name="Shape 5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8" name="Shape 58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9" name="Shape 58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0" name="Shape 5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1" name="Shape 5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2" name="Shape 5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5" name="Shape 59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6" name="Shape 59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7" name="Shape 5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8" name="Shape 5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9" name="Shape 5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2" name="Shape 602"/>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3" name="Shape 60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4" name="Shape 60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5" name="Shape 60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8" name="Shape 608"/>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9" name="Shape 60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0" name="Shape 61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1" name="Shape 61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theme" Target="../theme/theme4.xml"/><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theme" Target="../theme/theme5.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theme" Target="../theme/theme6.xml"/><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a:off x="628650"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txBox="1">
            <a:spLocks noGrp="1"/>
          </p:cNvSpPr>
          <p:nvPr>
            <p:ph type="body" idx="1"/>
          </p:nvPr>
        </p:nvSpPr>
        <p:spPr>
          <a:xfrm>
            <a:off x="628650"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Shape 163"/>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4" name="Shape 164"/>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28650"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6" name="Shape 236"/>
          <p:cNvSpPr txBox="1">
            <a:spLocks noGrp="1"/>
          </p:cNvSpPr>
          <p:nvPr>
            <p:ph type="body" idx="1"/>
          </p:nvPr>
        </p:nvSpPr>
        <p:spPr>
          <a:xfrm>
            <a:off x="628650"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Shape 237"/>
          <p:cNvSpPr txBox="1">
            <a:spLocks noGrp="1"/>
          </p:cNvSpPr>
          <p:nvPr>
            <p:ph type="dt" idx="10"/>
          </p:nvPr>
        </p:nvSpPr>
        <p:spPr>
          <a:xfrm>
            <a:off x="628650" y="6356350"/>
            <a:ext cx="2057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8" name="Shape 238"/>
          <p:cNvSpPr txBox="1">
            <a:spLocks noGrp="1"/>
          </p:cNvSpPr>
          <p:nvPr>
            <p:ph type="ftr" idx="11"/>
          </p:nvPr>
        </p:nvSpPr>
        <p:spPr>
          <a:xfrm>
            <a:off x="3028950" y="6356350"/>
            <a:ext cx="30861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9" name="Shape 239"/>
          <p:cNvSpPr txBox="1">
            <a:spLocks noGrp="1"/>
          </p:cNvSpPr>
          <p:nvPr>
            <p:ph type="sldNum" idx="12"/>
          </p:nvPr>
        </p:nvSpPr>
        <p:spPr>
          <a:xfrm>
            <a:off x="6457950" y="6356350"/>
            <a:ext cx="20573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459"/>
        <p:cNvGrpSpPr/>
        <p:nvPr/>
      </p:nvGrpSpPr>
      <p:grpSpPr>
        <a:xfrm>
          <a:off x="0" y="0"/>
          <a:ext cx="0" cy="0"/>
          <a:chOff x="0" y="0"/>
          <a:chExt cx="0" cy="0"/>
        </a:xfrm>
      </p:grpSpPr>
      <p:sp>
        <p:nvSpPr>
          <p:cNvPr id="460" name="Shape 460"/>
          <p:cNvSpPr txBox="1">
            <a:spLocks noGrp="1"/>
          </p:cNvSpPr>
          <p:nvPr>
            <p:ph type="dt" idx="10"/>
          </p:nvPr>
        </p:nvSpPr>
        <p:spPr>
          <a:xfrm>
            <a:off x="1171575" y="6356350"/>
            <a:ext cx="1914524"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1" name="Shape 461"/>
          <p:cNvSpPr txBox="1">
            <a:spLocks noGrp="1"/>
          </p:cNvSpPr>
          <p:nvPr>
            <p:ph type="ftr" idx="11"/>
          </p:nvPr>
        </p:nvSpPr>
        <p:spPr>
          <a:xfrm>
            <a:off x="3486150" y="6356350"/>
            <a:ext cx="21717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2" name="Shape 462"/>
          <p:cNvSpPr txBox="1">
            <a:spLocks noGrp="1"/>
          </p:cNvSpPr>
          <p:nvPr>
            <p:ph type="sldNum" idx="12"/>
          </p:nvPr>
        </p:nvSpPr>
        <p:spPr>
          <a:xfrm>
            <a:off x="6057900" y="6356350"/>
            <a:ext cx="245745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463" name="Shape 463"/>
          <p:cNvSpPr txBox="1">
            <a:spLocks noGrp="1"/>
          </p:cNvSpPr>
          <p:nvPr>
            <p:ph type="body" idx="1"/>
          </p:nvPr>
        </p:nvSpPr>
        <p:spPr>
          <a:xfrm>
            <a:off x="1171575" y="1825625"/>
            <a:ext cx="7343775" cy="4351338"/>
          </a:xfrm>
          <a:prstGeom prst="rect">
            <a:avLst/>
          </a:prstGeom>
          <a:noFill/>
          <a:ln>
            <a:noFill/>
          </a:ln>
        </p:spPr>
        <p:txBody>
          <a:bodyPr lIns="91425" tIns="91425" rIns="91425" bIns="91425" anchor="t" anchorCtr="0"/>
          <a:lstStyle>
            <a:lvl1pPr marL="228600" marR="0" lvl="0" indent="304800" algn="l" rtl="0">
              <a:lnSpc>
                <a:spcPct val="90000"/>
              </a:lnSpc>
              <a:spcBef>
                <a:spcPts val="840"/>
              </a:spcBef>
              <a:spcAft>
                <a:spcPts val="0"/>
              </a:spcAft>
              <a:buClr>
                <a:schemeClr val="accent3"/>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72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6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4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4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4" name="Shape 464"/>
          <p:cNvSpPr txBox="1">
            <a:spLocks noGrp="1"/>
          </p:cNvSpPr>
          <p:nvPr>
            <p:ph type="title"/>
          </p:nvPr>
        </p:nvSpPr>
        <p:spPr>
          <a:xfrm>
            <a:off x="1743075" y="365125"/>
            <a:ext cx="6772275" cy="13255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Cambria"/>
              <a:buNone/>
              <a:defRPr sz="4400" b="0" i="0" u="none" strike="noStrike" cap="none">
                <a:solidFill>
                  <a:schemeClr val="accent1"/>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9" name="Shape 53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0" name="Shape 5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1" name="Shape 5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2" name="Shape 5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ctrTitle"/>
          </p:nvPr>
        </p:nvSpPr>
        <p:spPr>
          <a:xfrm>
            <a:off x="457200" y="457200"/>
            <a:ext cx="8305799" cy="35813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4000" b="0" i="0" u="none" strike="noStrike" cap="none">
                <a:solidFill>
                  <a:schemeClr val="dk2"/>
                </a:solidFill>
                <a:latin typeface="Calibri"/>
                <a:ea typeface="Calibri"/>
                <a:cs typeface="Calibri"/>
                <a:sym typeface="Calibri"/>
              </a:rPr>
              <a:t>San Francisco Unified School District </a:t>
            </a:r>
            <a:br>
              <a:rPr lang="en-US" sz="4000" b="0" i="0" u="none" strike="noStrike" cap="none">
                <a:solidFill>
                  <a:schemeClr val="dk2"/>
                </a:solidFill>
                <a:latin typeface="Calibri"/>
                <a:ea typeface="Calibri"/>
                <a:cs typeface="Calibri"/>
                <a:sym typeface="Calibri"/>
              </a:rPr>
            </a:br>
            <a:r>
              <a:rPr lang="en-US" sz="4000" b="0" i="0" u="none" strike="noStrike" cap="none">
                <a:solidFill>
                  <a:schemeClr val="dk2"/>
                </a:solidFill>
                <a:latin typeface="Calibri"/>
                <a:ea typeface="Calibri"/>
                <a:cs typeface="Calibri"/>
                <a:sym typeface="Calibri"/>
              </a:rPr>
              <a:t/>
            </a:r>
            <a:br>
              <a:rPr lang="en-US" sz="4000" b="0" i="0" u="none" strike="noStrike" cap="none">
                <a:solidFill>
                  <a:schemeClr val="dk2"/>
                </a:solidFill>
                <a:latin typeface="Calibri"/>
                <a:ea typeface="Calibri"/>
                <a:cs typeface="Calibri"/>
                <a:sym typeface="Calibri"/>
              </a:rPr>
            </a:br>
            <a:r>
              <a:rPr lang="en-US" sz="4000" b="0" i="0" u="none" strike="noStrike" cap="none">
                <a:solidFill>
                  <a:schemeClr val="dk2"/>
                </a:solidFill>
                <a:latin typeface="Calibri"/>
                <a:ea typeface="Calibri"/>
                <a:cs typeface="Calibri"/>
                <a:sym typeface="Calibri"/>
              </a:rPr>
              <a:t>Multi-Tiered Early Intervention &amp;  Support Program</a:t>
            </a:r>
          </a:p>
        </p:txBody>
      </p:sp>
      <p:sp>
        <p:nvSpPr>
          <p:cNvPr id="617" name="Shape 617"/>
          <p:cNvSpPr txBox="1">
            <a:spLocks noGrp="1"/>
          </p:cNvSpPr>
          <p:nvPr>
            <p:ph type="subTitle" idx="1"/>
          </p:nvPr>
        </p:nvSpPr>
        <p:spPr>
          <a:xfrm>
            <a:off x="1371600" y="4724400"/>
            <a:ext cx="6400799" cy="762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898989"/>
              </a:buClr>
              <a:buSzPct val="25000"/>
              <a:buFont typeface="Arial"/>
              <a:buNone/>
            </a:pPr>
            <a:r>
              <a:rPr lang="en-US" sz="3200" b="0" i="0" u="none" strike="noStrike" cap="none">
                <a:solidFill>
                  <a:srgbClr val="898989"/>
                </a:solidFill>
                <a:latin typeface="Calibri"/>
                <a:ea typeface="Calibri"/>
                <a:cs typeface="Calibri"/>
                <a:sym typeface="Calibri"/>
              </a:rPr>
              <a:t>April 28, 2017</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317310" y="914400"/>
            <a:ext cx="8454786" cy="1323831"/>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accent1"/>
              </a:buClr>
              <a:buSzPct val="25000"/>
              <a:buFont typeface="Cambria"/>
              <a:buNone/>
            </a:pPr>
            <a:r>
              <a:rPr lang="en-US" sz="4000" b="1" i="0" u="sng" strike="noStrike" cap="none" dirty="0">
                <a:solidFill>
                  <a:schemeClr val="tx1"/>
                </a:solidFill>
                <a:latin typeface="Calibri"/>
                <a:ea typeface="Calibri"/>
                <a:cs typeface="Calibri"/>
                <a:sym typeface="Calibri"/>
              </a:rPr>
              <a:t>2012-16 K-Readiness Indicators </a:t>
            </a:r>
            <a:r>
              <a:rPr lang="en-US" sz="4000" b="1" i="0" u="sng" strike="noStrike" cap="none" dirty="0">
                <a:solidFill>
                  <a:srgbClr val="2E75B5"/>
                </a:solidFill>
                <a:latin typeface="Calibri"/>
                <a:ea typeface="Calibri"/>
                <a:cs typeface="Calibri"/>
                <a:sym typeface="Calibri"/>
              </a:rPr>
              <a:t/>
            </a:r>
            <a:br>
              <a:rPr lang="en-US" sz="4000" b="1" i="0" u="sng" strike="noStrike" cap="none" dirty="0">
                <a:solidFill>
                  <a:srgbClr val="2E75B5"/>
                </a:solidFill>
                <a:latin typeface="Calibri"/>
                <a:ea typeface="Calibri"/>
                <a:cs typeface="Calibri"/>
                <a:sym typeface="Calibri"/>
              </a:rPr>
            </a:br>
            <a:r>
              <a:rPr lang="en-US" sz="3200" b="0" i="0" u="none" strike="noStrike" cap="none" dirty="0">
                <a:solidFill>
                  <a:schemeClr val="dk1"/>
                </a:solidFill>
                <a:latin typeface="Cambria"/>
                <a:ea typeface="Cambria"/>
                <a:cs typeface="Cambria"/>
                <a:sym typeface="Cambria"/>
              </a:rPr>
              <a:t/>
            </a:r>
            <a:br>
              <a:rPr lang="en-US" sz="3200" b="0" i="0" u="none" strike="noStrike" cap="none" dirty="0">
                <a:solidFill>
                  <a:schemeClr val="dk1"/>
                </a:solidFill>
                <a:latin typeface="Cambria"/>
                <a:ea typeface="Cambria"/>
                <a:cs typeface="Cambria"/>
                <a:sym typeface="Cambria"/>
              </a:rPr>
            </a:br>
            <a:endParaRPr lang="en-US" sz="3200" b="0" i="0" u="none" strike="noStrike" cap="none" dirty="0">
              <a:solidFill>
                <a:schemeClr val="dk1"/>
              </a:solidFill>
              <a:latin typeface="Cambria"/>
              <a:ea typeface="Cambria"/>
              <a:cs typeface="Cambria"/>
              <a:sym typeface="Cambria"/>
            </a:endParaRPr>
          </a:p>
        </p:txBody>
      </p:sp>
      <p:graphicFrame>
        <p:nvGraphicFramePr>
          <p:cNvPr id="709" name="Shape 709"/>
          <p:cNvGraphicFramePr/>
          <p:nvPr>
            <p:extLst>
              <p:ext uri="{D42A27DB-BD31-4B8C-83A1-F6EECF244321}">
                <p14:modId xmlns:p14="http://schemas.microsoft.com/office/powerpoint/2010/main" val="671834585"/>
              </p:ext>
            </p:extLst>
          </p:nvPr>
        </p:nvGraphicFramePr>
        <p:xfrm>
          <a:off x="1371600" y="2129050"/>
          <a:ext cx="6866158" cy="2921184"/>
        </p:xfrm>
        <a:graphic>
          <a:graphicData uri="http://schemas.openxmlformats.org/drawingml/2006/table">
            <a:tbl>
              <a:tblPr firstRow="1" firstCol="1" bandRow="1">
                <a:noFill/>
                <a:tableStyleId>{9A045D6C-DCBE-44E4-8F31-46C61CC56229}</a:tableStyleId>
              </a:tblPr>
              <a:tblGrid>
                <a:gridCol w="2411031"/>
                <a:gridCol w="1048246"/>
                <a:gridCol w="1075153"/>
                <a:gridCol w="1131134"/>
                <a:gridCol w="1200594"/>
              </a:tblGrid>
              <a:tr h="1160050">
                <a:tc>
                  <a:txBody>
                    <a:bodyPr/>
                    <a:lstStyle/>
                    <a:p>
                      <a:pPr marL="0" marR="0" lvl="0" indent="0" algn="ctr" rtl="0">
                        <a:lnSpc>
                          <a:spcPct val="107000"/>
                        </a:lnSpc>
                        <a:spcBef>
                          <a:spcPts val="0"/>
                        </a:spcBef>
                        <a:spcAft>
                          <a:spcPts val="0"/>
                        </a:spcAft>
                        <a:buClr>
                          <a:srgbClr val="2E75B5"/>
                        </a:buClr>
                        <a:buSzPct val="25000"/>
                        <a:buFont typeface="Arial"/>
                        <a:buNone/>
                      </a:pPr>
                      <a:r>
                        <a:rPr lang="en-US" sz="2000" b="1" u="none" strike="noStrike" cap="none" dirty="0">
                          <a:solidFill>
                            <a:srgbClr val="000000"/>
                          </a:solidFill>
                        </a:rPr>
                        <a:t>Assessment Tools</a:t>
                      </a:r>
                    </a:p>
                  </a:txBody>
                  <a:tcPr marL="51425" marR="51425" marT="0" marB="0" anchor="b"/>
                </a:tc>
                <a:tc>
                  <a:txBody>
                    <a:bodyPr/>
                    <a:lstStyle/>
                    <a:p>
                      <a:pPr marL="0" marR="0" lvl="0" indent="0" algn="l" rtl="0">
                        <a:lnSpc>
                          <a:spcPct val="107000"/>
                        </a:lnSpc>
                        <a:spcBef>
                          <a:spcPts val="0"/>
                        </a:spcBef>
                        <a:spcAft>
                          <a:spcPts val="0"/>
                        </a:spcAft>
                        <a:buClr>
                          <a:srgbClr val="2E75B5"/>
                        </a:buClr>
                        <a:buSzPct val="25000"/>
                        <a:buFont typeface="Arial"/>
                        <a:buNone/>
                      </a:pPr>
                      <a:r>
                        <a:rPr lang="en-US" sz="2000" b="1" u="sng" strike="noStrike" cap="none" dirty="0">
                          <a:solidFill>
                            <a:srgbClr val="000000"/>
                          </a:solidFill>
                        </a:rPr>
                        <a:t>2012-13 cohort</a:t>
                      </a:r>
                    </a:p>
                  </a:txBody>
                  <a:tcPr marL="51425" marR="51425" marT="0" marB="0" anchor="b"/>
                </a:tc>
                <a:tc>
                  <a:txBody>
                    <a:bodyPr/>
                    <a:lstStyle/>
                    <a:p>
                      <a:pPr marL="0" marR="0" lvl="0" indent="0" algn="l" rtl="0">
                        <a:lnSpc>
                          <a:spcPct val="107000"/>
                        </a:lnSpc>
                        <a:spcBef>
                          <a:spcPts val="0"/>
                        </a:spcBef>
                        <a:spcAft>
                          <a:spcPts val="0"/>
                        </a:spcAft>
                        <a:buClr>
                          <a:srgbClr val="2E75B5"/>
                        </a:buClr>
                        <a:buSzPct val="25000"/>
                        <a:buFont typeface="Arial"/>
                        <a:buNone/>
                      </a:pPr>
                      <a:r>
                        <a:rPr lang="en-US" sz="2000" b="1" u="sng" strike="noStrike" cap="none" dirty="0">
                          <a:solidFill>
                            <a:srgbClr val="000000"/>
                          </a:solidFill>
                        </a:rPr>
                        <a:t>2013-14 cohort</a:t>
                      </a:r>
                    </a:p>
                  </a:txBody>
                  <a:tcPr marL="51425" marR="51425" marT="0" marB="0" anchor="b"/>
                </a:tc>
                <a:tc>
                  <a:txBody>
                    <a:bodyPr/>
                    <a:lstStyle/>
                    <a:p>
                      <a:pPr marL="0" marR="0" lvl="0" indent="0" algn="l" rtl="0">
                        <a:lnSpc>
                          <a:spcPct val="107000"/>
                        </a:lnSpc>
                        <a:spcBef>
                          <a:spcPts val="0"/>
                        </a:spcBef>
                        <a:spcAft>
                          <a:spcPts val="0"/>
                        </a:spcAft>
                        <a:buClr>
                          <a:srgbClr val="2E75B5"/>
                        </a:buClr>
                        <a:buSzPct val="25000"/>
                        <a:buFont typeface="Arial"/>
                        <a:buNone/>
                      </a:pPr>
                      <a:r>
                        <a:rPr lang="en-US" sz="2000" b="1" u="sng" strike="noStrike" cap="none" dirty="0">
                          <a:solidFill>
                            <a:srgbClr val="000000"/>
                          </a:solidFill>
                        </a:rPr>
                        <a:t>2014-15 cohort</a:t>
                      </a:r>
                    </a:p>
                  </a:txBody>
                  <a:tcPr marL="51425" marR="51425" marT="0" marB="0" anchor="b"/>
                </a:tc>
                <a:tc>
                  <a:txBody>
                    <a:bodyPr/>
                    <a:lstStyle/>
                    <a:p>
                      <a:pPr marL="0" marR="0" lvl="0" indent="0" algn="l" rtl="0">
                        <a:lnSpc>
                          <a:spcPct val="107000"/>
                        </a:lnSpc>
                        <a:spcBef>
                          <a:spcPts val="0"/>
                        </a:spcBef>
                        <a:spcAft>
                          <a:spcPts val="0"/>
                        </a:spcAft>
                        <a:buClr>
                          <a:srgbClr val="2E75B5"/>
                        </a:buClr>
                        <a:buSzPct val="25000"/>
                        <a:buFont typeface="Arial"/>
                        <a:buNone/>
                      </a:pPr>
                      <a:r>
                        <a:rPr lang="en-US" sz="2000" b="1" u="sng" strike="noStrike" cap="none" dirty="0">
                          <a:solidFill>
                            <a:srgbClr val="000000"/>
                          </a:solidFill>
                        </a:rPr>
                        <a:t>2015-16 cohort</a:t>
                      </a:r>
                    </a:p>
                  </a:txBody>
                  <a:tcPr marL="51425" marR="51425" marT="0" marB="0" anchor="b"/>
                </a:tc>
              </a:tr>
              <a:tr h="200025">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 of Students Assessed </a:t>
                      </a:r>
                    </a:p>
                    <a:p>
                      <a:pPr marL="0" marR="0" lvl="0" indent="0" algn="ctr" rtl="0">
                        <a:lnSpc>
                          <a:spcPct val="107000"/>
                        </a:lnSpc>
                        <a:spcBef>
                          <a:spcPts val="0"/>
                        </a:spcBef>
                        <a:spcAft>
                          <a:spcPts val="0"/>
                        </a:spcAft>
                        <a:buClr>
                          <a:srgbClr val="000000"/>
                        </a:buClr>
                        <a:buSzPct val="25000"/>
                        <a:buFont typeface="Arial"/>
                        <a:buNone/>
                      </a:pPr>
                      <a:r>
                        <a:rPr lang="en-US" sz="1800" u="none" strike="noStrike" cap="none"/>
                        <a:t>(K-Readiness)</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59%</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64%</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71%</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75%</a:t>
                      </a:r>
                    </a:p>
                  </a:txBody>
                  <a:tcPr marL="51425" marR="51425" marT="0" marB="0" anchor="b"/>
                </a:tc>
              </a:tr>
              <a:tr h="200025">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K-Readiness </a:t>
                      </a:r>
                    </a:p>
                    <a:p>
                      <a:pPr marL="0" marR="0" lvl="0" indent="0" algn="ctr" rtl="0">
                        <a:lnSpc>
                          <a:spcPct val="107000"/>
                        </a:lnSpc>
                        <a:spcBef>
                          <a:spcPts val="0"/>
                        </a:spcBef>
                        <a:spcAft>
                          <a:spcPts val="0"/>
                        </a:spcAft>
                        <a:buClr>
                          <a:srgbClr val="000000"/>
                        </a:buClr>
                        <a:buSzPct val="25000"/>
                        <a:buFont typeface="Arial"/>
                        <a:buNone/>
                      </a:pPr>
                      <a:r>
                        <a:rPr lang="en-US" sz="1800" u="none" strike="noStrike" cap="none"/>
                        <a:t>(DRDP &amp; PALS)</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37%</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45%</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50%</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N/A</a:t>
                      </a:r>
                    </a:p>
                  </a:txBody>
                  <a:tcPr marL="51425" marR="51425" marT="0" marB="0" anchor="b"/>
                </a:tc>
              </a:tr>
              <a:tr h="200025">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PALS only</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41%</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47%</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a:t>53%</a:t>
                      </a:r>
                    </a:p>
                  </a:txBody>
                  <a:tcPr marL="51425" marR="51425" marT="0" marB="0" anchor="b"/>
                </a:tc>
                <a:tc>
                  <a:txBody>
                    <a:bodyPr/>
                    <a:lstStyle/>
                    <a:p>
                      <a:pPr marL="0" marR="0" lvl="0" indent="0" algn="ctr" rtl="0">
                        <a:lnSpc>
                          <a:spcPct val="107000"/>
                        </a:lnSpc>
                        <a:spcBef>
                          <a:spcPts val="0"/>
                        </a:spcBef>
                        <a:spcAft>
                          <a:spcPts val="0"/>
                        </a:spcAft>
                        <a:buClr>
                          <a:srgbClr val="000000"/>
                        </a:buClr>
                        <a:buSzPct val="25000"/>
                        <a:buFont typeface="Arial"/>
                        <a:buNone/>
                      </a:pPr>
                      <a:r>
                        <a:rPr lang="en-US" sz="1800" u="none" strike="noStrike" cap="none" dirty="0"/>
                        <a:t>55%</a:t>
                      </a:r>
                    </a:p>
                  </a:txBody>
                  <a:tcPr marL="51425" marR="51425" marT="0" marB="0" anchor="b"/>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907366" y="117791"/>
            <a:ext cx="7543799" cy="1450756"/>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Students with Medical Conditions</a:t>
            </a:r>
          </a:p>
        </p:txBody>
      </p:sp>
      <p:pic>
        <p:nvPicPr>
          <p:cNvPr id="732" name="Shape 732"/>
          <p:cNvPicPr preferRelativeResize="0"/>
          <p:nvPr/>
        </p:nvPicPr>
        <p:blipFill rotWithShape="1">
          <a:blip r:embed="rId3">
            <a:alphaModFix/>
          </a:blip>
          <a:srcRect/>
          <a:stretch/>
        </p:blipFill>
        <p:spPr>
          <a:xfrm>
            <a:off x="939018" y="1737359"/>
            <a:ext cx="7016261" cy="4540998"/>
          </a:xfrm>
          <a:prstGeom prst="rect">
            <a:avLst/>
          </a:prstGeom>
          <a:noFill/>
          <a:ln>
            <a:noFill/>
          </a:ln>
        </p:spPr>
      </p:pic>
      <p:sp>
        <p:nvSpPr>
          <p:cNvPr id="733" name="Shape 733"/>
          <p:cNvSpPr txBox="1"/>
          <p:nvPr/>
        </p:nvSpPr>
        <p:spPr>
          <a:xfrm>
            <a:off x="5549704" y="1856934"/>
            <a:ext cx="2405575" cy="5064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t>2015-16= 379 Students    2016-17= 255 Students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960119" y="145926"/>
            <a:ext cx="7543799" cy="1450756"/>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Students with Medical Conditions</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By Ethnicity</a:t>
            </a:r>
          </a:p>
        </p:txBody>
      </p:sp>
      <p:pic>
        <p:nvPicPr>
          <p:cNvPr id="740" name="Shape 740"/>
          <p:cNvPicPr preferRelativeResize="0"/>
          <p:nvPr/>
        </p:nvPicPr>
        <p:blipFill rotWithShape="1">
          <a:blip r:embed="rId3">
            <a:alphaModFix/>
          </a:blip>
          <a:srcRect/>
          <a:stretch/>
        </p:blipFill>
        <p:spPr>
          <a:xfrm>
            <a:off x="939018" y="1737359"/>
            <a:ext cx="7016261" cy="4540998"/>
          </a:xfrm>
          <a:prstGeom prst="rect">
            <a:avLst/>
          </a:prstGeom>
          <a:noFill/>
          <a:ln>
            <a:noFill/>
          </a:ln>
        </p:spPr>
      </p:pic>
      <p:sp>
        <p:nvSpPr>
          <p:cNvPr id="741" name="Shape 741"/>
          <p:cNvSpPr txBox="1"/>
          <p:nvPr/>
        </p:nvSpPr>
        <p:spPr>
          <a:xfrm>
            <a:off x="5539154" y="1837396"/>
            <a:ext cx="2405575" cy="5064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Calibri"/>
                <a:ea typeface="Calibri"/>
                <a:cs typeface="Calibri"/>
                <a:sym typeface="Calibri"/>
              </a:rPr>
              <a:t>2015-16= 379 Students    2016-17= 255 Students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Factors Contributing to SE Needs</a:t>
            </a:r>
            <a:endParaRPr lang="en-US" dirty="0"/>
          </a:p>
        </p:txBody>
      </p:sp>
      <p:sp>
        <p:nvSpPr>
          <p:cNvPr id="8" name="Content Placeholder 7"/>
          <p:cNvSpPr>
            <a:spLocks noGrp="1"/>
          </p:cNvSpPr>
          <p:nvPr>
            <p:ph idx="1"/>
          </p:nvPr>
        </p:nvSpPr>
        <p:spPr>
          <a:xfrm>
            <a:off x="457200" y="1287805"/>
            <a:ext cx="8229600" cy="5309987"/>
          </a:xfrm>
        </p:spPr>
        <p:txBody>
          <a:bodyPr>
            <a:normAutofit fontScale="92500" lnSpcReduction="10000"/>
          </a:bodyPr>
          <a:lstStyle/>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Foster </a:t>
            </a:r>
            <a:r>
              <a:rPr lang="en-US" sz="2600" b="0" i="0" u="none" strike="noStrike" cap="none" dirty="0" smtClean="0">
                <a:solidFill>
                  <a:schemeClr val="dk1"/>
                </a:solidFill>
                <a:latin typeface="Candara"/>
                <a:ea typeface="Candara"/>
                <a:cs typeface="Candara"/>
                <a:sym typeface="Candara"/>
              </a:rPr>
              <a:t>Care/CPS/DHS involvement</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Physical and/or Sexual Abuse</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Neglect  </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Ruptures in attachment relationships</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Incarceration of caregiver(s)</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Disability (diagnosed/not diagnosed) affecting movement, interactions, learning, speech, etc.</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Living in public housing, on public assistance</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Low-income, working poor, living below poverty line</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Housing instability</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Natural disaster that affects home stability (e.g., fire, flooding, earthquake, etc.)</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Unsanitary or unsafe housing (e.g., mold, rodent/insect infestation)</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History of Substance Abuse in Home </a:t>
            </a:r>
          </a:p>
          <a:p>
            <a:pPr lvl="1">
              <a:spcBef>
                <a:spcPts val="0"/>
              </a:spcBef>
              <a:buClr>
                <a:schemeClr val="dk1"/>
              </a:buClr>
              <a:buSzPct val="100000"/>
              <a:buFont typeface="Arial"/>
              <a:buChar char="•"/>
            </a:pPr>
            <a:r>
              <a:rPr lang="en-US" sz="2600" b="0" i="0" u="none" strike="noStrike" cap="none" dirty="0" smtClean="0">
                <a:solidFill>
                  <a:schemeClr val="dk1"/>
                </a:solidFill>
                <a:latin typeface="Candara"/>
                <a:ea typeface="Candara"/>
                <a:cs typeface="Candara"/>
                <a:sym typeface="Candara"/>
              </a:rPr>
              <a:t>Exposure to Community and/or Domestic Violence</a:t>
            </a:r>
          </a:p>
          <a:p>
            <a:pPr lvl="1">
              <a:spcBef>
                <a:spcPts val="0"/>
              </a:spcBef>
              <a:buClr>
                <a:schemeClr val="dk1"/>
              </a:buClr>
              <a:buSzPct val="100000"/>
              <a:buFont typeface="Candara"/>
              <a:buChar char="•"/>
            </a:pPr>
            <a:r>
              <a:rPr lang="en-US" sz="2600" b="0" i="0" u="none" strike="noStrike" cap="none" dirty="0" smtClean="0">
                <a:solidFill>
                  <a:schemeClr val="dk1"/>
                </a:solidFill>
                <a:latin typeface="Candara"/>
                <a:ea typeface="Candara"/>
                <a:cs typeface="Candara"/>
                <a:sym typeface="Candara"/>
              </a:rPr>
              <a:t>Parents/Caregivers with a disability</a:t>
            </a:r>
          </a:p>
          <a:p>
            <a:endParaRPr lang="en-US" dirty="0"/>
          </a:p>
        </p:txBody>
      </p:sp>
    </p:spTree>
    <p:extLst>
      <p:ext uri="{BB962C8B-B14F-4D97-AF65-F5344CB8AC3E}">
        <p14:creationId xmlns:p14="http://schemas.microsoft.com/office/powerpoint/2010/main" val="21721555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ctr"/>
            <a:r>
              <a:rPr lang="en-US" altLang="en-US" dirty="0">
                <a:ea typeface="ＭＳ Ｐゴシック" charset="-128"/>
              </a:rPr>
              <a:t>Most Significant Challenges </a:t>
            </a:r>
            <a:br>
              <a:rPr lang="en-US" altLang="en-US" dirty="0">
                <a:ea typeface="ＭＳ Ｐゴシック" charset="-128"/>
              </a:rPr>
            </a:br>
            <a:endParaRPr lang="en-US" altLang="en-US" dirty="0">
              <a:ea typeface="ＭＳ Ｐゴシック" charset="-128"/>
            </a:endParaRPr>
          </a:p>
        </p:txBody>
      </p:sp>
      <p:sp>
        <p:nvSpPr>
          <p:cNvPr id="18434" name="Content Placeholder 2"/>
          <p:cNvSpPr>
            <a:spLocks noGrp="1"/>
          </p:cNvSpPr>
          <p:nvPr>
            <p:ph idx="1"/>
          </p:nvPr>
        </p:nvSpPr>
        <p:spPr>
          <a:xfrm>
            <a:off x="628650" y="1474238"/>
            <a:ext cx="8062815" cy="4924976"/>
          </a:xfrm>
        </p:spPr>
        <p:txBody>
          <a:bodyPr/>
          <a:lstStyle/>
          <a:p>
            <a:r>
              <a:rPr lang="en-US" sz="2400" b="1" dirty="0"/>
              <a:t>Data, Reporting, and Analysis</a:t>
            </a:r>
          </a:p>
          <a:p>
            <a:endParaRPr lang="en-US" sz="1200" b="1" dirty="0"/>
          </a:p>
          <a:p>
            <a:r>
              <a:rPr lang="en-US" sz="2400" b="1" dirty="0"/>
              <a:t>Funding </a:t>
            </a:r>
          </a:p>
          <a:p>
            <a:endParaRPr lang="en-US" sz="1200" b="1" dirty="0"/>
          </a:p>
          <a:p>
            <a:r>
              <a:rPr lang="en-US" sz="2400" b="1" dirty="0"/>
              <a:t>Accountability</a:t>
            </a:r>
            <a:r>
              <a:rPr lang="en-US" sz="2400" dirty="0"/>
              <a:t>: </a:t>
            </a:r>
            <a:r>
              <a:rPr lang="en-US" sz="2400" dirty="0">
                <a:ea typeface="ＭＳ Ｐゴシック" charset="-128"/>
              </a:rPr>
              <a:t>d</a:t>
            </a:r>
            <a:r>
              <a:rPr lang="en-US" altLang="en-US" sz="2400" dirty="0">
                <a:ea typeface="ＭＳ Ｐゴシック" charset="-128"/>
              </a:rPr>
              <a:t>isparate interpretations of goals and expectations</a:t>
            </a:r>
          </a:p>
          <a:p>
            <a:endParaRPr lang="en-US" sz="1200" dirty="0"/>
          </a:p>
          <a:p>
            <a:r>
              <a:rPr lang="en-US" sz="2400" b="1" dirty="0"/>
              <a:t>Inconsistent Implementation of current strategies</a:t>
            </a:r>
          </a:p>
          <a:p>
            <a:endParaRPr lang="en-US" sz="1200" b="1" dirty="0"/>
          </a:p>
          <a:p>
            <a:r>
              <a:rPr lang="en-US" sz="2400" b="1" dirty="0"/>
              <a:t>Lack of Access to Mental Health Services</a:t>
            </a:r>
          </a:p>
          <a:p>
            <a:endParaRPr lang="en-US" sz="1200" b="1" dirty="0"/>
          </a:p>
          <a:p>
            <a:r>
              <a:rPr lang="en-US" sz="2400" b="1" dirty="0"/>
              <a:t>Cultural Competency</a:t>
            </a:r>
            <a:r>
              <a:rPr lang="en-US" sz="2400" dirty="0"/>
              <a:t>, e.g. </a:t>
            </a:r>
            <a:r>
              <a:rPr lang="en-US" altLang="en-US" sz="2400" dirty="0">
                <a:ea typeface="ＭＳ Ｐゴシック" charset="-128"/>
              </a:rPr>
              <a:t>Community mistrust of systems</a:t>
            </a:r>
          </a:p>
        </p:txBody>
      </p:sp>
    </p:spTree>
    <p:extLst>
      <p:ext uri="{BB962C8B-B14F-4D97-AF65-F5344CB8AC3E}">
        <p14:creationId xmlns:p14="http://schemas.microsoft.com/office/powerpoint/2010/main" val="12111340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Targeted Population</a:t>
            </a:r>
          </a:p>
        </p:txBody>
      </p:sp>
      <p:sp>
        <p:nvSpPr>
          <p:cNvPr id="635" name="Shape 635"/>
          <p:cNvSpPr txBox="1">
            <a:spLocks noGrp="1"/>
          </p:cNvSpPr>
          <p:nvPr>
            <p:ph type="body" idx="1"/>
          </p:nvPr>
        </p:nvSpPr>
        <p:spPr>
          <a:xfrm>
            <a:off x="457200" y="2362200"/>
            <a:ext cx="4495800" cy="37639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0" i="0" u="none">
                <a:solidFill>
                  <a:schemeClr val="dk1"/>
                </a:solidFill>
                <a:latin typeface="Calibri"/>
                <a:ea typeface="Calibri"/>
                <a:cs typeface="Calibri"/>
                <a:sym typeface="Calibri"/>
              </a:rPr>
              <a:t>PK, TK, and K students between the ages 3-5, who demonstrate serious behavior issues. </a:t>
            </a:r>
          </a:p>
        </p:txBody>
      </p:sp>
      <p:pic>
        <p:nvPicPr>
          <p:cNvPr id="636" name="Shape 636"/>
          <p:cNvPicPr preferRelativeResize="0">
            <a:picLocks noGrp="1"/>
          </p:cNvPicPr>
          <p:nvPr>
            <p:ph type="body" idx="2"/>
          </p:nvPr>
        </p:nvPicPr>
        <p:blipFill rotWithShape="1">
          <a:blip r:embed="rId3">
            <a:alphaModFix/>
          </a:blip>
          <a:srcRect l="18275" r="20511"/>
          <a:stretch/>
        </p:blipFill>
        <p:spPr>
          <a:xfrm flipH="1">
            <a:off x="6054725" y="1600200"/>
            <a:ext cx="2632074" cy="452596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p:txBody>
          <a:bodyPr/>
          <a:lstStyle/>
          <a:p>
            <a:pPr lvl="0" algn="ctr"/>
            <a:r>
              <a:rPr lang="en-US" dirty="0" smtClean="0"/>
              <a:t>Most Impactful Solutions</a:t>
            </a:r>
            <a:endParaRPr lang="en-US" dirty="0">
              <a:sym typeface="Calibri"/>
            </a:endParaRPr>
          </a:p>
        </p:txBody>
      </p:sp>
      <p:sp>
        <p:nvSpPr>
          <p:cNvPr id="304" name="Shape 304"/>
          <p:cNvSpPr txBox="1">
            <a:spLocks noGrp="1"/>
          </p:cNvSpPr>
          <p:nvPr>
            <p:ph idx="1"/>
          </p:nvPr>
        </p:nvSpPr>
        <p:spPr/>
        <p:txBody>
          <a:bodyPr>
            <a:normAutofit lnSpcReduction="10000"/>
          </a:bodyPr>
          <a:lstStyle/>
          <a:p>
            <a:pPr lvl="0">
              <a:buFont typeface="Wingdings" panose="05000000000000000000" pitchFamily="2" charset="2"/>
              <a:buChar char="v"/>
            </a:pPr>
            <a:r>
              <a:rPr lang="en-US" sz="2400" dirty="0"/>
              <a:t>Tying data together to analyze correlations and make </a:t>
            </a:r>
            <a:r>
              <a:rPr lang="en-US" sz="2400" dirty="0" smtClean="0"/>
              <a:t>decisions</a:t>
            </a:r>
          </a:p>
          <a:p>
            <a:pPr lvl="0">
              <a:buFont typeface="Wingdings" panose="05000000000000000000" pitchFamily="2" charset="2"/>
              <a:buChar char="v"/>
            </a:pPr>
            <a:endParaRPr lang="en-US" sz="1100" dirty="0"/>
          </a:p>
          <a:p>
            <a:pPr lvl="0">
              <a:buFont typeface="Wingdings" panose="05000000000000000000" pitchFamily="2" charset="2"/>
              <a:buChar char="v"/>
            </a:pPr>
            <a:r>
              <a:rPr lang="en-US" sz="2400" dirty="0"/>
              <a:t>Creating a way to collect hard data on PK student “suspensions</a:t>
            </a:r>
            <a:r>
              <a:rPr lang="en-US" sz="2400" dirty="0" smtClean="0"/>
              <a:t>”</a:t>
            </a:r>
          </a:p>
          <a:p>
            <a:pPr lvl="0">
              <a:buFont typeface="Wingdings" panose="05000000000000000000" pitchFamily="2" charset="2"/>
              <a:buChar char="v"/>
            </a:pPr>
            <a:endParaRPr lang="en-US" sz="1200" dirty="0"/>
          </a:p>
          <a:p>
            <a:pPr lvl="0">
              <a:buFont typeface="Wingdings" panose="05000000000000000000" pitchFamily="2" charset="2"/>
              <a:buChar char="v"/>
            </a:pPr>
            <a:r>
              <a:rPr lang="en-US" sz="2400" dirty="0"/>
              <a:t>Measuring Efficacy of Teaching Pyramid/PBIS in classrooms (Pre-Set/TFI</a:t>
            </a:r>
            <a:r>
              <a:rPr lang="en-US" sz="2400" dirty="0" smtClean="0"/>
              <a:t>)</a:t>
            </a:r>
          </a:p>
          <a:p>
            <a:pPr lvl="0">
              <a:buFont typeface="Wingdings" panose="05000000000000000000" pitchFamily="2" charset="2"/>
              <a:buChar char="v"/>
            </a:pPr>
            <a:endParaRPr lang="en-US" sz="1200" dirty="0"/>
          </a:p>
          <a:p>
            <a:pPr lvl="0">
              <a:buFont typeface="Wingdings" panose="05000000000000000000" pitchFamily="2" charset="2"/>
              <a:buChar char="v"/>
            </a:pPr>
            <a:r>
              <a:rPr lang="en-US" sz="2400" dirty="0"/>
              <a:t>Strengthening ways to ID students that need behavioral supports &amp; measure </a:t>
            </a:r>
            <a:r>
              <a:rPr lang="en-US" sz="2400" dirty="0" smtClean="0"/>
              <a:t>progress</a:t>
            </a:r>
          </a:p>
          <a:p>
            <a:pPr lvl="0">
              <a:buFont typeface="Wingdings" panose="05000000000000000000" pitchFamily="2" charset="2"/>
              <a:buChar char="v"/>
            </a:pPr>
            <a:endParaRPr lang="en-US" sz="1200" dirty="0"/>
          </a:p>
          <a:p>
            <a:pPr lvl="0">
              <a:buFont typeface="Wingdings" panose="05000000000000000000" pitchFamily="2" charset="2"/>
              <a:buChar char="v"/>
            </a:pPr>
            <a:r>
              <a:rPr lang="en-US" sz="2400" dirty="0"/>
              <a:t>Finding effective ways to flag student attendance issues </a:t>
            </a:r>
            <a:endParaRPr lang="en-US" sz="2400" dirty="0" smtClean="0"/>
          </a:p>
          <a:p>
            <a:pPr lvl="0">
              <a:buFont typeface="Wingdings" panose="05000000000000000000" pitchFamily="2" charset="2"/>
              <a:buChar char="v"/>
            </a:pPr>
            <a:endParaRPr lang="en-US" sz="1300" dirty="0"/>
          </a:p>
          <a:p>
            <a:pPr lvl="0"/>
            <a:endParaRPr lang="en-US" dirty="0"/>
          </a:p>
          <a:p>
            <a:pPr lvl="0"/>
            <a:endParaRPr lang="en-US" dirty="0"/>
          </a:p>
          <a:p>
            <a:pPr lvl="0" indent="0">
              <a:buNone/>
            </a:pPr>
            <a:endParaRPr lang="en-US" dirty="0"/>
          </a:p>
          <a:p>
            <a:pPr lvl="0"/>
            <a:endParaRPr lang="en-US" dirty="0">
              <a:sym typeface="Calibri"/>
            </a:endParaRPr>
          </a:p>
        </p:txBody>
      </p:sp>
      <p:sp>
        <p:nvSpPr>
          <p:cNvPr id="3" name="Slide Number Placeholder 2"/>
          <p:cNvSpPr>
            <a:spLocks noGrp="1"/>
          </p:cNvSpPr>
          <p:nvPr>
            <p:ph type="sldNum" sz="quarter" idx="12"/>
          </p:nvPr>
        </p:nvSpPr>
        <p:spPr/>
        <p:txBody>
          <a:bodyPr/>
          <a:lstStyle/>
          <a:p>
            <a:pPr lvl="0"/>
            <a:endParaRPr lang="en-US" dirty="0">
              <a:sym typeface="Calibri"/>
            </a:endParaRPr>
          </a:p>
        </p:txBody>
      </p:sp>
    </p:spTree>
    <p:extLst>
      <p:ext uri="{BB962C8B-B14F-4D97-AF65-F5344CB8AC3E}">
        <p14:creationId xmlns:p14="http://schemas.microsoft.com/office/powerpoint/2010/main" val="7125689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SART/CARE </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CARE Program Classroo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02" y="1417637"/>
            <a:ext cx="7686066" cy="5043981"/>
          </a:xfrm>
          <a:prstGeom prst="rect">
            <a:avLst/>
          </a:prstGeom>
        </p:spPr>
      </p:pic>
    </p:spTree>
    <p:extLst>
      <p:ext uri="{BB962C8B-B14F-4D97-AF65-F5344CB8AC3E}">
        <p14:creationId xmlns:p14="http://schemas.microsoft.com/office/powerpoint/2010/main" val="17147769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SART/CARE </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Sensory Motor CARE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64" y="1417636"/>
            <a:ext cx="8566988" cy="5440363"/>
          </a:xfrm>
          <a:prstGeom prst="rect">
            <a:avLst/>
          </a:prstGeom>
        </p:spPr>
      </p:pic>
    </p:spTree>
    <p:extLst>
      <p:ext uri="{BB962C8B-B14F-4D97-AF65-F5344CB8AC3E}">
        <p14:creationId xmlns:p14="http://schemas.microsoft.com/office/powerpoint/2010/main" val="19521204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ctr" eaLnBrk="1" hangingPunct="1"/>
            <a:r>
              <a:rPr lang="en-US" altLang="en-US">
                <a:ea typeface="ＭＳ Ｐゴシック" charset="-128"/>
              </a:rPr>
              <a:t>Description of Next Steps</a:t>
            </a:r>
          </a:p>
        </p:txBody>
      </p:sp>
      <p:sp>
        <p:nvSpPr>
          <p:cNvPr id="20482" name="Content Placeholder 2"/>
          <p:cNvSpPr>
            <a:spLocks noGrp="1"/>
          </p:cNvSpPr>
          <p:nvPr>
            <p:ph idx="1"/>
          </p:nvPr>
        </p:nvSpPr>
        <p:spPr>
          <a:xfrm>
            <a:off x="176398" y="1612696"/>
            <a:ext cx="9684216" cy="4525961"/>
          </a:xfrm>
        </p:spPr>
        <p:txBody>
          <a:bodyPr/>
          <a:lstStyle/>
          <a:p>
            <a:pPr eaLnBrk="1" hangingPunct="1">
              <a:spcBef>
                <a:spcPct val="0"/>
              </a:spcBef>
              <a:buFont typeface="Arial" charset="0"/>
              <a:buNone/>
            </a:pPr>
            <a:r>
              <a:rPr lang="en-US" altLang="en-US" dirty="0">
                <a:solidFill>
                  <a:srgbClr val="000000"/>
                </a:solidFill>
                <a:latin typeface="Arial" charset="0"/>
                <a:ea typeface="ＭＳ Ｐゴシック" charset="-128"/>
              </a:rPr>
              <a:t>		</a:t>
            </a:r>
            <a:r>
              <a:rPr lang="en-US" altLang="en-US" sz="2800" dirty="0">
                <a:solidFill>
                  <a:srgbClr val="000000"/>
                </a:solidFill>
                <a:latin typeface="Arial" charset="0"/>
                <a:ea typeface="ＭＳ Ｐゴシック" charset="-128"/>
              </a:rPr>
              <a:t>STEPS		WHO		 BY  WHEN</a:t>
            </a:r>
          </a:p>
          <a:p>
            <a:pPr eaLnBrk="1" hangingPunct="1">
              <a:spcBef>
                <a:spcPct val="0"/>
              </a:spcBef>
              <a:buFont typeface="Arial" charset="0"/>
              <a:buNone/>
            </a:pPr>
            <a:r>
              <a:rPr lang="en-US" altLang="en-US" sz="2800" dirty="0">
                <a:solidFill>
                  <a:srgbClr val="000000"/>
                </a:solidFill>
                <a:latin typeface="Arial" charset="0"/>
                <a:ea typeface="ＭＳ Ｐゴシック" charset="-128"/>
              </a:rPr>
              <a:t>1. Finalize Budget  Truitt/</a:t>
            </a:r>
            <a:r>
              <a:rPr lang="en-US" altLang="en-US" sz="2800" dirty="0" err="1">
                <a:solidFill>
                  <a:srgbClr val="000000"/>
                </a:solidFill>
                <a:latin typeface="Arial" charset="0"/>
                <a:ea typeface="ＭＳ Ｐゴシック" charset="-128"/>
              </a:rPr>
              <a:t>Yashar</a:t>
            </a:r>
            <a:r>
              <a:rPr lang="en-US" altLang="en-US" sz="2800" dirty="0">
                <a:solidFill>
                  <a:srgbClr val="000000"/>
                </a:solidFill>
                <a:latin typeface="Arial" charset="0"/>
                <a:ea typeface="ＭＳ Ｐゴシック" charset="-128"/>
              </a:rPr>
              <a:t>/Blanco   5/1/17</a:t>
            </a:r>
          </a:p>
          <a:p>
            <a:pPr eaLnBrk="1" hangingPunct="1">
              <a:spcBef>
                <a:spcPct val="0"/>
              </a:spcBef>
              <a:buFont typeface="Arial" charset="0"/>
              <a:buNone/>
            </a:pPr>
            <a:endParaRPr lang="en-US" altLang="en-US" sz="2800" dirty="0">
              <a:solidFill>
                <a:srgbClr val="000000"/>
              </a:solidFill>
              <a:latin typeface="Arial" charset="0"/>
              <a:ea typeface="ＭＳ Ｐゴシック" charset="-128"/>
            </a:endParaRPr>
          </a:p>
          <a:p>
            <a:pPr eaLnBrk="1" hangingPunct="1">
              <a:spcBef>
                <a:spcPct val="0"/>
              </a:spcBef>
              <a:buFont typeface="Arial" charset="0"/>
              <a:buNone/>
            </a:pPr>
            <a:r>
              <a:rPr lang="en-US" altLang="en-US" sz="2800" dirty="0">
                <a:solidFill>
                  <a:srgbClr val="000000"/>
                </a:solidFill>
                <a:latin typeface="Arial" charset="0"/>
                <a:ea typeface="ＭＳ Ｐゴシック" charset="-128"/>
              </a:rPr>
              <a:t>2. Finalize Plan       Truitt/</a:t>
            </a:r>
            <a:r>
              <a:rPr lang="en-US" altLang="en-US" sz="2800" dirty="0" err="1">
                <a:solidFill>
                  <a:srgbClr val="000000"/>
                </a:solidFill>
                <a:latin typeface="Arial" charset="0"/>
                <a:ea typeface="ＭＳ Ｐゴシック" charset="-128"/>
              </a:rPr>
              <a:t>Yashar</a:t>
            </a:r>
            <a:r>
              <a:rPr lang="en-US" altLang="en-US" sz="2800" dirty="0">
                <a:solidFill>
                  <a:srgbClr val="000000"/>
                </a:solidFill>
                <a:latin typeface="Arial" charset="0"/>
                <a:ea typeface="ＭＳ Ｐゴシック" charset="-128"/>
              </a:rPr>
              <a:t>/Blanco   6/1/17</a:t>
            </a:r>
          </a:p>
          <a:p>
            <a:pPr eaLnBrk="1" hangingPunct="1">
              <a:spcBef>
                <a:spcPct val="0"/>
              </a:spcBef>
              <a:buFont typeface="Arial" charset="0"/>
              <a:buNone/>
            </a:pPr>
            <a:endParaRPr lang="en-US" altLang="en-US" sz="2800" dirty="0">
              <a:solidFill>
                <a:srgbClr val="000000"/>
              </a:solidFill>
              <a:latin typeface="Arial" charset="0"/>
              <a:ea typeface="ＭＳ Ｐゴシック" charset="-128"/>
            </a:endParaRPr>
          </a:p>
          <a:p>
            <a:pPr eaLnBrk="1" hangingPunct="1">
              <a:spcBef>
                <a:spcPct val="0"/>
              </a:spcBef>
              <a:buFont typeface="Arial" charset="0"/>
              <a:buNone/>
            </a:pPr>
            <a:r>
              <a:rPr lang="en-US" altLang="en-US" sz="2800" dirty="0">
                <a:solidFill>
                  <a:srgbClr val="000000"/>
                </a:solidFill>
                <a:latin typeface="Arial" charset="0"/>
                <a:ea typeface="ＭＳ Ｐゴシック" charset="-128"/>
              </a:rPr>
              <a:t>3. </a:t>
            </a:r>
            <a:r>
              <a:rPr lang="en-US" altLang="en-US" sz="2800" b="1" i="1" dirty="0">
                <a:solidFill>
                  <a:srgbClr val="C00000"/>
                </a:solidFill>
                <a:latin typeface="Arial" charset="0"/>
                <a:ea typeface="ＭＳ Ｐゴシック" charset="-128"/>
              </a:rPr>
              <a:t>CENTER  AVAILABLE FOR TOURS 7/1/17</a:t>
            </a:r>
          </a:p>
          <a:p>
            <a:pPr eaLnBrk="1" hangingPunct="1">
              <a:spcBef>
                <a:spcPct val="0"/>
              </a:spcBef>
              <a:buFont typeface="Arial" charset="0"/>
              <a:buNone/>
            </a:pPr>
            <a:endParaRPr lang="en-US" altLang="en-US" sz="2800" dirty="0">
              <a:solidFill>
                <a:srgbClr val="000000"/>
              </a:solidFill>
              <a:latin typeface="Arial" charset="0"/>
              <a:ea typeface="ＭＳ Ｐゴシック" charset="-128"/>
            </a:endParaRPr>
          </a:p>
          <a:p>
            <a:pPr eaLnBrk="1" hangingPunct="1">
              <a:spcBef>
                <a:spcPct val="0"/>
              </a:spcBef>
              <a:buFont typeface="Arial" charset="0"/>
              <a:buNone/>
            </a:pPr>
            <a:r>
              <a:rPr lang="en-US" altLang="en-US" sz="2800" dirty="0">
                <a:solidFill>
                  <a:srgbClr val="000000"/>
                </a:solidFill>
                <a:latin typeface="Arial" charset="0"/>
                <a:ea typeface="ＭＳ Ｐゴシック" charset="-128"/>
              </a:rPr>
              <a:t>4. Hire Staff             </a:t>
            </a:r>
            <a:r>
              <a:rPr lang="en-US" altLang="en-US" sz="2800" dirty="0" smtClean="0">
                <a:solidFill>
                  <a:srgbClr val="000000"/>
                </a:solidFill>
                <a:latin typeface="Arial" charset="0"/>
                <a:ea typeface="ＭＳ Ｐゴシック" charset="-128"/>
              </a:rPr>
              <a:t>SFUSD            </a:t>
            </a:r>
            <a:r>
              <a:rPr lang="en-US" altLang="en-US" sz="2800" dirty="0">
                <a:solidFill>
                  <a:srgbClr val="000000"/>
                </a:solidFill>
                <a:latin typeface="Arial" charset="0"/>
                <a:ea typeface="ＭＳ Ｐゴシック" charset="-128"/>
              </a:rPr>
              <a:t>5/1/17 - 9/30/17</a:t>
            </a:r>
          </a:p>
          <a:p>
            <a:pPr eaLnBrk="1" hangingPunct="1">
              <a:spcBef>
                <a:spcPct val="0"/>
              </a:spcBef>
              <a:buFont typeface="Arial" charset="0"/>
              <a:buNone/>
            </a:pPr>
            <a:endParaRPr lang="en-US" altLang="en-US" sz="2800" dirty="0">
              <a:solidFill>
                <a:srgbClr val="000000"/>
              </a:solidFill>
              <a:latin typeface="Arial" charset="0"/>
              <a:ea typeface="ＭＳ Ｐゴシック" charset="-128"/>
            </a:endParaRPr>
          </a:p>
          <a:p>
            <a:pPr eaLnBrk="1" hangingPunct="1">
              <a:spcBef>
                <a:spcPct val="0"/>
              </a:spcBef>
              <a:buFont typeface="Arial" charset="0"/>
              <a:buNone/>
            </a:pPr>
            <a:r>
              <a:rPr lang="en-US" altLang="en-US" sz="2800" dirty="0">
                <a:solidFill>
                  <a:srgbClr val="000000"/>
                </a:solidFill>
                <a:latin typeface="Arial" charset="0"/>
                <a:ea typeface="ＭＳ Ｐゴシック" charset="-128"/>
              </a:rPr>
              <a:t>5. Train Staff           </a:t>
            </a:r>
            <a:r>
              <a:rPr lang="en-US" altLang="en-US" sz="2800" dirty="0" smtClean="0">
                <a:solidFill>
                  <a:srgbClr val="000000"/>
                </a:solidFill>
                <a:latin typeface="Arial" charset="0"/>
                <a:ea typeface="ＭＳ Ｐゴシック" charset="-128"/>
              </a:rPr>
              <a:t>DMCC            </a:t>
            </a:r>
            <a:r>
              <a:rPr lang="en-US" altLang="en-US" sz="2800" dirty="0">
                <a:solidFill>
                  <a:srgbClr val="000000"/>
                </a:solidFill>
                <a:latin typeface="Arial" charset="0"/>
                <a:ea typeface="ＭＳ Ｐゴシック" charset="-128"/>
              </a:rPr>
              <a:t>7/1/17 </a:t>
            </a:r>
            <a:r>
              <a:rPr lang="mr-IN" altLang="en-US" sz="2800" dirty="0">
                <a:solidFill>
                  <a:srgbClr val="000000"/>
                </a:solidFill>
                <a:latin typeface="Arial" charset="0"/>
                <a:ea typeface="Mangal" charset="0"/>
              </a:rPr>
              <a:t>–</a:t>
            </a:r>
            <a:r>
              <a:rPr lang="en-US" altLang="en-US" sz="2800" dirty="0">
                <a:solidFill>
                  <a:srgbClr val="000000"/>
                </a:solidFill>
                <a:latin typeface="Arial" charset="0"/>
                <a:ea typeface="ＭＳ Ｐゴシック" charset="-128"/>
              </a:rPr>
              <a:t> 6/30/18</a:t>
            </a:r>
          </a:p>
        </p:txBody>
      </p:sp>
    </p:spTree>
    <p:extLst>
      <p:ext uri="{BB962C8B-B14F-4D97-AF65-F5344CB8AC3E}">
        <p14:creationId xmlns:p14="http://schemas.microsoft.com/office/powerpoint/2010/main" val="22025116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a:defRPr/>
            </a:pPr>
            <a:r>
              <a:rPr lang="en-US" dirty="0" smtClean="0">
                <a:ea typeface="+mj-ea"/>
              </a:rPr>
              <a:t>Project Description</a:t>
            </a:r>
            <a:endParaRPr lang="en-US" dirty="0">
              <a:ea typeface="+mj-ea"/>
            </a:endParaRPr>
          </a:p>
        </p:txBody>
      </p:sp>
      <p:sp>
        <p:nvSpPr>
          <p:cNvPr id="14338" name="Content Placeholder 2"/>
          <p:cNvSpPr>
            <a:spLocks noGrp="1"/>
          </p:cNvSpPr>
          <p:nvPr>
            <p:ph sz="half" idx="1"/>
          </p:nvPr>
        </p:nvSpPr>
        <p:spPr>
          <a:xfrm>
            <a:off x="628650" y="1591975"/>
            <a:ext cx="4019550" cy="4525963"/>
          </a:xfrm>
        </p:spPr>
        <p:txBody>
          <a:bodyPr>
            <a:normAutofit fontScale="92500" lnSpcReduction="10000"/>
          </a:bodyPr>
          <a:lstStyle/>
          <a:p>
            <a:pPr marL="0" indent="0">
              <a:spcBef>
                <a:spcPct val="0"/>
              </a:spcBef>
              <a:buNone/>
            </a:pPr>
            <a:r>
              <a:rPr lang="en-US" sz="3200" dirty="0"/>
              <a:t>This project is intended to support students and families who continue to face barriers to school success particularly in settings which struggle to create and sustain supportive and nurturing school environments. </a:t>
            </a:r>
            <a:endParaRPr lang="en-US" altLang="en-US" sz="3200" dirty="0">
              <a:ea typeface="ＭＳ Ｐゴシック" charset="-128"/>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4008676" y="2315926"/>
            <a:ext cx="4448968" cy="3169920"/>
          </a:xfrm>
        </p:spPr>
      </p:pic>
    </p:spTree>
    <p:extLst>
      <p:ext uri="{BB962C8B-B14F-4D97-AF65-F5344CB8AC3E}">
        <p14:creationId xmlns:p14="http://schemas.microsoft.com/office/powerpoint/2010/main" val="527075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mn-lt"/>
              </a:rPr>
              <a:t>What We are Most Excited About</a:t>
            </a:r>
            <a:endParaRPr lang="en-US" dirty="0">
              <a:latin typeface="+mn-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0257" y="2047741"/>
            <a:ext cx="6810186" cy="3799267"/>
          </a:xfrm>
        </p:spPr>
      </p:pic>
    </p:spTree>
    <p:extLst>
      <p:ext uri="{BB962C8B-B14F-4D97-AF65-F5344CB8AC3E}">
        <p14:creationId xmlns:p14="http://schemas.microsoft.com/office/powerpoint/2010/main" val="11049103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Goals or Purpose</a:t>
            </a:r>
          </a:p>
        </p:txBody>
      </p:sp>
      <p:sp>
        <p:nvSpPr>
          <p:cNvPr id="629" name="Shape 62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a:solidFill>
                  <a:schemeClr val="dk1"/>
                </a:solidFill>
                <a:latin typeface="Calibri"/>
                <a:ea typeface="Calibri"/>
                <a:cs typeface="Calibri"/>
                <a:sym typeface="Calibri"/>
              </a:rPr>
              <a:t>By 2020, 85% of PreK/TK/K students exhibiting severe behaviors, will complete the SFUSD MTEISP SART (screening, assessment, referral, treatment) process and/or CARE (comprehensive assessment, research, and evaluation) program leading to interventions that result in improved classroom behavior.</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485900" y="76200"/>
            <a:ext cx="6172200" cy="990600"/>
          </a:xfrm>
        </p:spPr>
        <p:txBody>
          <a:bodyPr/>
          <a:lstStyle/>
          <a:p>
            <a:pPr algn="ctr" eaLnBrk="1" hangingPunct="1"/>
            <a:r>
              <a:rPr lang="en-US" altLang="en-US" dirty="0">
                <a:ea typeface="ＭＳ Ｐゴシック" charset="-128"/>
              </a:rPr>
              <a:t>San Francisco Partners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797733"/>
              </p:ext>
            </p:extLst>
          </p:nvPr>
        </p:nvGraphicFramePr>
        <p:xfrm>
          <a:off x="1200150" y="1066800"/>
          <a:ext cx="668655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7535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title"/>
          </p:nvPr>
        </p:nvSpPr>
        <p:spPr>
          <a:xfrm>
            <a:off x="457200" y="274637"/>
            <a:ext cx="7619999" cy="10214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800" b="0" i="0" u="none" strike="noStrike" cap="none">
                <a:solidFill>
                  <a:schemeClr val="dk1"/>
                </a:solidFill>
                <a:latin typeface="Calibri"/>
                <a:ea typeface="Calibri"/>
                <a:cs typeface="Calibri"/>
                <a:sym typeface="Calibri"/>
              </a:rPr>
              <a:t>Cohort Graduation Rates by Subgroups, 2009-2015</a:t>
            </a:r>
          </a:p>
        </p:txBody>
      </p:sp>
      <p:sp>
        <p:nvSpPr>
          <p:cNvPr id="666" name="Shape 6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
        <p:nvSpPr>
          <p:cNvPr id="667" name="Shape 667"/>
          <p:cNvSpPr txBox="1"/>
          <p:nvPr/>
        </p:nvSpPr>
        <p:spPr>
          <a:xfrm>
            <a:off x="580445" y="1296062"/>
            <a:ext cx="7496754"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The graduation rate is based on the four-year adjusted cohort, which is a group of students that could potentially graduate during a 4-year time period (grade 9 through grade 12).</a:t>
            </a:r>
          </a:p>
        </p:txBody>
      </p:sp>
      <p:sp>
        <p:nvSpPr>
          <p:cNvPr id="668" name="Shape 668"/>
          <p:cNvSpPr txBox="1"/>
          <p:nvPr/>
        </p:nvSpPr>
        <p:spPr>
          <a:xfrm>
            <a:off x="457199" y="6565990"/>
            <a:ext cx="4242442"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Source: California Department of Education (June 2016)</a:t>
            </a:r>
          </a:p>
        </p:txBody>
      </p:sp>
      <p:pic>
        <p:nvPicPr>
          <p:cNvPr id="669" name="Shape 669"/>
          <p:cNvPicPr preferRelativeResize="0"/>
          <p:nvPr/>
        </p:nvPicPr>
        <p:blipFill rotWithShape="1">
          <a:blip r:embed="rId3">
            <a:alphaModFix/>
          </a:blip>
          <a:srcRect/>
          <a:stretch/>
        </p:blipFill>
        <p:spPr>
          <a:xfrm>
            <a:off x="457200" y="2295616"/>
            <a:ext cx="7619999" cy="42703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Shape 67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 name="TextBox 1"/>
          <p:cNvSpPr txBox="1"/>
          <p:nvPr/>
        </p:nvSpPr>
        <p:spPr>
          <a:xfrm>
            <a:off x="1287701" y="2363915"/>
            <a:ext cx="1975651" cy="923330"/>
          </a:xfrm>
          <a:prstGeom prst="rect">
            <a:avLst/>
          </a:prstGeom>
          <a:solidFill>
            <a:srgbClr val="800000"/>
          </a:solidFill>
        </p:spPr>
        <p:txBody>
          <a:bodyPr wrap="square" rtlCol="0">
            <a:spAutoFit/>
          </a:bodyPr>
          <a:lstStyle/>
          <a:p>
            <a:r>
              <a:rPr lang="en-US" sz="1800" b="1" dirty="0" smtClean="0"/>
              <a:t>PreK Chronic Absenteeism Rate: 11.4%</a:t>
            </a:r>
            <a:endParaRPr lang="en-US" sz="1800" b="1"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p:nvPr>
        </p:nvSpPr>
        <p:spPr>
          <a:xfrm>
            <a:off x="628650" y="365125"/>
            <a:ext cx="78866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 </a:t>
            </a:r>
          </a:p>
        </p:txBody>
      </p:sp>
      <p:sp>
        <p:nvSpPr>
          <p:cNvPr id="680" name="Shape 680"/>
          <p:cNvSpPr/>
          <p:nvPr/>
        </p:nvSpPr>
        <p:spPr>
          <a:xfrm>
            <a:off x="1580882" y="756758"/>
            <a:ext cx="6175418"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4400" b="1" i="0" u="none" strike="noStrike" cap="none">
                <a:solidFill>
                  <a:srgbClr val="000000"/>
                </a:solidFill>
                <a:latin typeface="Calibri"/>
                <a:ea typeface="Calibri"/>
                <a:cs typeface="Calibri"/>
                <a:sym typeface="Calibri"/>
              </a:rPr>
              <a:t> </a:t>
            </a:r>
          </a:p>
        </p:txBody>
      </p:sp>
      <p:sp>
        <p:nvSpPr>
          <p:cNvPr id="681" name="Shape 681"/>
          <p:cNvSpPr/>
          <p:nvPr/>
        </p:nvSpPr>
        <p:spPr>
          <a:xfrm>
            <a:off x="968171" y="965783"/>
            <a:ext cx="7398588" cy="5847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3200" b="1" i="0" u="none" strike="noStrike" cap="none">
                <a:solidFill>
                  <a:srgbClr val="000000"/>
                </a:solidFill>
                <a:latin typeface="Calibri"/>
                <a:ea typeface="Calibri"/>
                <a:cs typeface="Calibri"/>
                <a:sym typeface="Calibri"/>
              </a:rPr>
              <a:t>Pre K Students: Absence Levels by Ethnicity Percentages</a:t>
            </a:r>
          </a:p>
        </p:txBody>
      </p:sp>
      <p:pic>
        <p:nvPicPr>
          <p:cNvPr id="682" name="Shape 682"/>
          <p:cNvPicPr preferRelativeResize="0"/>
          <p:nvPr/>
        </p:nvPicPr>
        <p:blipFill rotWithShape="1">
          <a:blip r:embed="rId3">
            <a:alphaModFix/>
          </a:blip>
          <a:srcRect/>
          <a:stretch/>
        </p:blipFill>
        <p:spPr>
          <a:xfrm>
            <a:off x="1767624" y="2687619"/>
            <a:ext cx="1632398" cy="1562484"/>
          </a:xfrm>
          <a:prstGeom prst="rect">
            <a:avLst/>
          </a:prstGeom>
          <a:noFill/>
          <a:ln>
            <a:noFill/>
          </a:ln>
        </p:spPr>
      </p:pic>
      <p:pic>
        <p:nvPicPr>
          <p:cNvPr id="683" name="Shape 683"/>
          <p:cNvPicPr preferRelativeResize="0"/>
          <p:nvPr/>
        </p:nvPicPr>
        <p:blipFill rotWithShape="1">
          <a:blip r:embed="rId4">
            <a:alphaModFix/>
          </a:blip>
          <a:srcRect/>
          <a:stretch/>
        </p:blipFill>
        <p:spPr>
          <a:xfrm>
            <a:off x="3378144" y="2687619"/>
            <a:ext cx="3035537" cy="1562484"/>
          </a:xfrm>
          <a:prstGeom prst="rect">
            <a:avLst/>
          </a:prstGeom>
          <a:noFill/>
          <a:ln>
            <a:noFill/>
          </a:ln>
        </p:spPr>
      </p:pic>
      <p:pic>
        <p:nvPicPr>
          <p:cNvPr id="684" name="Shape 684"/>
          <p:cNvPicPr preferRelativeResize="0"/>
          <p:nvPr/>
        </p:nvPicPr>
        <p:blipFill rotWithShape="1">
          <a:blip r:embed="rId5">
            <a:alphaModFix/>
          </a:blip>
          <a:srcRect/>
          <a:stretch/>
        </p:blipFill>
        <p:spPr>
          <a:xfrm>
            <a:off x="1767628" y="4216305"/>
            <a:ext cx="1632396" cy="326808"/>
          </a:xfrm>
          <a:prstGeom prst="rect">
            <a:avLst/>
          </a:prstGeom>
          <a:noFill/>
          <a:ln>
            <a:noFill/>
          </a:ln>
        </p:spPr>
      </p:pic>
      <p:pic>
        <p:nvPicPr>
          <p:cNvPr id="685" name="Shape 685"/>
          <p:cNvPicPr preferRelativeResize="0"/>
          <p:nvPr/>
        </p:nvPicPr>
        <p:blipFill rotWithShape="1">
          <a:blip r:embed="rId6">
            <a:alphaModFix/>
          </a:blip>
          <a:srcRect/>
          <a:stretch/>
        </p:blipFill>
        <p:spPr>
          <a:xfrm>
            <a:off x="3378140" y="4216305"/>
            <a:ext cx="3035538" cy="313772"/>
          </a:xfrm>
          <a:prstGeom prst="rect">
            <a:avLst/>
          </a:prstGeom>
          <a:noFill/>
          <a:ln>
            <a:noFill/>
          </a:ln>
        </p:spPr>
      </p:pic>
      <p:pic>
        <p:nvPicPr>
          <p:cNvPr id="686" name="Shape 686"/>
          <p:cNvPicPr preferRelativeResize="0"/>
          <p:nvPr/>
        </p:nvPicPr>
        <p:blipFill rotWithShape="1">
          <a:blip r:embed="rId7">
            <a:alphaModFix/>
          </a:blip>
          <a:srcRect/>
          <a:stretch/>
        </p:blipFill>
        <p:spPr>
          <a:xfrm>
            <a:off x="1767624" y="4502789"/>
            <a:ext cx="1632398" cy="327528"/>
          </a:xfrm>
          <a:prstGeom prst="rect">
            <a:avLst/>
          </a:prstGeom>
          <a:noFill/>
          <a:ln>
            <a:noFill/>
          </a:ln>
        </p:spPr>
      </p:pic>
      <p:pic>
        <p:nvPicPr>
          <p:cNvPr id="687" name="Shape 687"/>
          <p:cNvPicPr preferRelativeResize="0"/>
          <p:nvPr/>
        </p:nvPicPr>
        <p:blipFill rotWithShape="1">
          <a:blip r:embed="rId8">
            <a:alphaModFix/>
          </a:blip>
          <a:srcRect/>
          <a:stretch/>
        </p:blipFill>
        <p:spPr>
          <a:xfrm>
            <a:off x="3378140" y="4502794"/>
            <a:ext cx="3035538" cy="326808"/>
          </a:xfrm>
          <a:prstGeom prst="rect">
            <a:avLst/>
          </a:prstGeom>
          <a:noFill/>
          <a:ln>
            <a:noFill/>
          </a:ln>
        </p:spPr>
      </p:pic>
      <p:sp>
        <p:nvSpPr>
          <p:cNvPr id="688" name="Shape 688"/>
          <p:cNvSpPr txBox="1"/>
          <p:nvPr/>
        </p:nvSpPr>
        <p:spPr>
          <a:xfrm>
            <a:off x="1767623" y="2318288"/>
            <a:ext cx="4646054" cy="369332"/>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1" i="1" u="none" strike="noStrike" cap="none">
                <a:solidFill>
                  <a:srgbClr val="000000"/>
                </a:solidFill>
                <a:latin typeface="Calibri"/>
                <a:ea typeface="Calibri"/>
                <a:cs typeface="Calibri"/>
                <a:sym typeface="Calibri"/>
              </a:rPr>
              <a:t>SFUSD Pre K</a:t>
            </a:r>
            <a:r>
              <a:rPr lang="en-US" sz="1800" b="0" i="0" u="none" strike="noStrike" cap="none">
                <a:solidFill>
                  <a:srgbClr val="000000"/>
                </a:solidFill>
                <a:latin typeface="Calibri"/>
                <a:ea typeface="Calibri"/>
                <a:cs typeface="Calibri"/>
                <a:sym typeface="Calibri"/>
              </a:rPr>
              <a:t>                                    2015-16 School Year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21840503"/>
              </p:ext>
            </p:extLst>
          </p:nvPr>
        </p:nvGraphicFramePr>
        <p:xfrm>
          <a:off x="706030" y="604282"/>
          <a:ext cx="7458623" cy="5317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21113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17661321"/>
              </p:ext>
            </p:extLst>
          </p:nvPr>
        </p:nvGraphicFramePr>
        <p:xfrm>
          <a:off x="524593" y="439327"/>
          <a:ext cx="7854485" cy="5532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84119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loud skipper design 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748</Words>
  <Application>Microsoft Macintosh PowerPoint</Application>
  <PresentationFormat>On-screen Show (4:3)</PresentationFormat>
  <Paragraphs>119</Paragraphs>
  <Slides>20</Slides>
  <Notes>10</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Office Theme</vt:lpstr>
      <vt:lpstr>4_Office Theme</vt:lpstr>
      <vt:lpstr>Office Theme</vt:lpstr>
      <vt:lpstr>6_Office Theme</vt:lpstr>
      <vt:lpstr>Cloud skipper design template</vt:lpstr>
      <vt:lpstr>Office Theme</vt:lpstr>
      <vt:lpstr>San Francisco Unified School District   Multi-Tiered Early Intervention &amp;  Support Program</vt:lpstr>
      <vt:lpstr>Project Description</vt:lpstr>
      <vt:lpstr>Goals or Purpose</vt:lpstr>
      <vt:lpstr>San Francisco Partners </vt:lpstr>
      <vt:lpstr>Cohort Graduation Rates by Subgroups, 2009-2015</vt:lpstr>
      <vt:lpstr>PowerPoint Presentation</vt:lpstr>
      <vt:lpstr> </vt:lpstr>
      <vt:lpstr>PowerPoint Presentation</vt:lpstr>
      <vt:lpstr>PowerPoint Presentation</vt:lpstr>
      <vt:lpstr>2012-16 K-Readiness Indicators   </vt:lpstr>
      <vt:lpstr>Students with Medical Conditions</vt:lpstr>
      <vt:lpstr>Students with Medical Conditions By Ethnicity</vt:lpstr>
      <vt:lpstr>Factors Contributing to SE Needs</vt:lpstr>
      <vt:lpstr>Most Significant Challenges  </vt:lpstr>
      <vt:lpstr>Targeted Population</vt:lpstr>
      <vt:lpstr>Most Impactful Solutions</vt:lpstr>
      <vt:lpstr>SART/CARE </vt:lpstr>
      <vt:lpstr>SART/CARE </vt:lpstr>
      <vt:lpstr>Description of Next Steps</vt:lpstr>
      <vt:lpstr>What We are Most Excited About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Francisco Unified School District   Multi-Tiered Early Intervention &amp;  Support Program</dc:title>
  <cp:lastModifiedBy>Barbara Johnck</cp:lastModifiedBy>
  <cp:revision>8</cp:revision>
  <dcterms:modified xsi:type="dcterms:W3CDTF">2017-04-26T17:28:16Z</dcterms:modified>
</cp:coreProperties>
</file>