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embeddings/oleObject1.bin" ContentType="application/vnd.openxmlformats-officedocument.oleObject"/>
  <Override PartName="/ppt/charts/chart1.xml" ContentType="application/vnd.openxmlformats-officedocument.drawingml.chart+xml"/>
  <Override PartName="/ppt/embeddings/oleObject2.bin" ContentType="application/vnd.openxmlformats-officedocument.oleObject"/>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48"/>
  </p:notesMasterIdLst>
  <p:sldIdLst>
    <p:sldId id="326" r:id="rId3"/>
    <p:sldId id="327" r:id="rId4"/>
    <p:sldId id="328" r:id="rId5"/>
    <p:sldId id="346" r:id="rId6"/>
    <p:sldId id="345" r:id="rId7"/>
    <p:sldId id="330" r:id="rId8"/>
    <p:sldId id="331" r:id="rId9"/>
    <p:sldId id="344" r:id="rId10"/>
    <p:sldId id="296" r:id="rId11"/>
    <p:sldId id="297" r:id="rId12"/>
    <p:sldId id="347" r:id="rId13"/>
    <p:sldId id="359" r:id="rId14"/>
    <p:sldId id="332" r:id="rId15"/>
    <p:sldId id="355" r:id="rId16"/>
    <p:sldId id="300" r:id="rId17"/>
    <p:sldId id="301" r:id="rId18"/>
    <p:sldId id="334" r:id="rId19"/>
    <p:sldId id="304" r:id="rId20"/>
    <p:sldId id="335" r:id="rId21"/>
    <p:sldId id="337" r:id="rId22"/>
    <p:sldId id="315" r:id="rId23"/>
    <p:sldId id="338" r:id="rId24"/>
    <p:sldId id="261" r:id="rId25"/>
    <p:sldId id="263" r:id="rId26"/>
    <p:sldId id="339" r:id="rId27"/>
    <p:sldId id="340" r:id="rId28"/>
    <p:sldId id="341" r:id="rId29"/>
    <p:sldId id="342" r:id="rId30"/>
    <p:sldId id="272" r:id="rId31"/>
    <p:sldId id="273" r:id="rId32"/>
    <p:sldId id="275" r:id="rId33"/>
    <p:sldId id="357" r:id="rId34"/>
    <p:sldId id="358" r:id="rId35"/>
    <p:sldId id="305" r:id="rId36"/>
    <p:sldId id="306" r:id="rId37"/>
    <p:sldId id="310" r:id="rId38"/>
    <p:sldId id="278" r:id="rId39"/>
    <p:sldId id="265" r:id="rId40"/>
    <p:sldId id="293" r:id="rId41"/>
    <p:sldId id="353" r:id="rId42"/>
    <p:sldId id="349" r:id="rId43"/>
    <p:sldId id="350" r:id="rId44"/>
    <p:sldId id="351" r:id="rId45"/>
    <p:sldId id="352" r:id="rId46"/>
    <p:sldId id="35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ffy, Briana" initials="D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E9B"/>
    <a:srgbClr val="328E36"/>
    <a:srgbClr val="AFAB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02" autoAdjust="0"/>
    <p:restoredTop sz="94707" autoAdjust="0"/>
  </p:normalViewPr>
  <p:slideViewPr>
    <p:cSldViewPr snapToGrid="0">
      <p:cViewPr varScale="1">
        <p:scale>
          <a:sx n="70" d="100"/>
          <a:sy n="70" d="100"/>
        </p:scale>
        <p:origin x="124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Sheet1!$A$8</c:f>
              <c:strCache>
                <c:ptCount val="1"/>
                <c:pt idx="0">
                  <c:v>Children on "polypharmacy"</c:v>
                </c:pt>
              </c:strCache>
            </c:strRef>
          </c:tx>
          <c:spPr>
            <a:ln>
              <a:solidFill>
                <a:schemeClr val="accent1"/>
              </a:solidFill>
            </a:ln>
          </c:spPr>
          <c:marker>
            <c:symbol val="none"/>
          </c:marker>
          <c:dLbls>
            <c:dLbl>
              <c:idx val="2"/>
              <c:layout>
                <c:manualLayout>
                  <c:x val="-0.0198634388578523"/>
                  <c:y val="0.04400440044004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2A0-453E-9957-32C08C031D36}"/>
                </c:ext>
                <c:ext xmlns:c15="http://schemas.microsoft.com/office/drawing/2012/chart" uri="{CE6537A1-D6FC-4f65-9D91-7224C49458BB}"/>
              </c:extLst>
            </c:dLbl>
            <c:dLbl>
              <c:idx val="4"/>
              <c:layout>
                <c:manualLayout>
                  <c:x val="-0.0911546112601846"/>
                  <c:y val="0.042354062177871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2A0-453E-9957-32C08C031D36}"/>
                </c:ext>
                <c:ext xmlns:c15="http://schemas.microsoft.com/office/drawing/2012/chart" uri="{CE6537A1-D6FC-4f65-9D91-7224C49458BB}"/>
              </c:extLst>
            </c:dLbl>
            <c:dLbl>
              <c:idx val="5"/>
              <c:layout>
                <c:manualLayout>
                  <c:x val="-0.0173805090006207"/>
                  <c:y val="0.04840484048404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2A0-453E-9957-32C08C031D36}"/>
                </c:ext>
                <c:ext xmlns:c15="http://schemas.microsoft.com/office/drawing/2012/chart" uri="{CE6537A1-D6FC-4f65-9D91-7224C49458BB}"/>
              </c:extLst>
            </c:dLbl>
            <c:dLbl>
              <c:idx val="6"/>
              <c:layout>
                <c:manualLayout>
                  <c:x val="-0.0198634388578523"/>
                  <c:y val="-0.04840484048404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2A0-453E-9957-32C08C031D36}"/>
                </c:ext>
                <c:ext xmlns:c15="http://schemas.microsoft.com/office/drawing/2012/chart" uri="{CE6537A1-D6FC-4f65-9D91-7224C49458BB}"/>
              </c:extLst>
            </c:dLbl>
            <c:dLbl>
              <c:idx val="8"/>
              <c:layout>
                <c:manualLayout>
                  <c:x val="-0.0397268777157046"/>
                  <c:y val="0.04840484048404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2A0-453E-9957-32C08C031D36}"/>
                </c:ext>
                <c:ext xmlns:c15="http://schemas.microsoft.com/office/drawing/2012/chart" uri="{CE6537A1-D6FC-4f65-9D91-7224C49458BB}"/>
              </c:extLst>
            </c:dLbl>
            <c:dLbl>
              <c:idx val="9"/>
              <c:layout>
                <c:manualLayout>
                  <c:x val="-0.0074487895716946"/>
                  <c:y val="-0.039603960396039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2A0-453E-9957-32C08C031D36}"/>
                </c:ext>
                <c:ext xmlns:c15="http://schemas.microsoft.com/office/drawing/2012/chart" uri="{CE6537A1-D6FC-4f65-9D91-7224C49458BB}"/>
              </c:extLst>
            </c:dLbl>
            <c:dLbl>
              <c:idx val="10"/>
              <c:layout>
                <c:manualLayout>
                  <c:x val="0.0"/>
                  <c:y val="-0.035203520352035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2A0-453E-9957-32C08C031D36}"/>
                </c:ext>
                <c:ext xmlns:c15="http://schemas.microsoft.com/office/drawing/2012/chart" uri="{CE6537A1-D6FC-4f65-9D91-7224C49458BB}"/>
              </c:extLst>
            </c:dLbl>
            <c:dLbl>
              <c:idx val="11"/>
              <c:layout>
                <c:manualLayout>
                  <c:x val="-0.0397268777157046"/>
                  <c:y val="0.066006600660065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2A0-453E-9957-32C08C031D36}"/>
                </c:ext>
                <c:ext xmlns:c15="http://schemas.microsoft.com/office/drawing/2012/chart" uri="{CE6537A1-D6FC-4f65-9D91-7224C49458BB}"/>
              </c:extLst>
            </c:dLbl>
            <c:dLbl>
              <c:idx val="12"/>
              <c:layout>
                <c:manualLayout>
                  <c:x val="-0.0124146492861577"/>
                  <c:y val="-8.0673802189433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2A0-453E-9957-32C08C031D36}"/>
                </c:ex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(Sheet1!$B$1,Sheet1!$D$1,Sheet1!$F$1,Sheet1!$H$1,Sheet1!$J$1,Sheet1!$L$1,Sheet1!$N$1,Sheet1!$P$1,Sheet1!$R$1,Sheet1!$T$1,Sheet1!$V$1,Sheet1!$X$1,Sheet1!$Z$1,Sheet1!$AB$1)</c:f>
              <c:strCache>
                <c:ptCount val="13"/>
                <c:pt idx="0">
                  <c:v>Q2 2009</c:v>
                </c:pt>
                <c:pt idx="1">
                  <c:v>Q3 2009</c:v>
                </c:pt>
                <c:pt idx="2">
                  <c:v>Q4 2009</c:v>
                </c:pt>
                <c:pt idx="3">
                  <c:v>Q1 2010</c:v>
                </c:pt>
                <c:pt idx="4">
                  <c:v>Q2 2010</c:v>
                </c:pt>
                <c:pt idx="5">
                  <c:v>Q3 2010</c:v>
                </c:pt>
                <c:pt idx="6">
                  <c:v>Q4 2010</c:v>
                </c:pt>
                <c:pt idx="7">
                  <c:v>Q1 2011</c:v>
                </c:pt>
                <c:pt idx="8">
                  <c:v>Q2 2011</c:v>
                </c:pt>
                <c:pt idx="9">
                  <c:v>Q3 2011</c:v>
                </c:pt>
                <c:pt idx="10">
                  <c:v>Q4 2011</c:v>
                </c:pt>
                <c:pt idx="11">
                  <c:v>Q1 2012</c:v>
                </c:pt>
                <c:pt idx="12">
                  <c:v>Q2 2012</c:v>
                </c:pt>
              </c:strCache>
            </c:strRef>
          </c:cat>
          <c:val>
            <c:numRef>
              <c:f>(Sheet1!$C$8,Sheet1!$E$8,Sheet1!$G$8,Sheet1!$I$8,Sheet1!$K$8,Sheet1!$M$8,Sheet1!$O$8,Sheet1!$Q$8,Sheet1!$S$7,Sheet1!$U$8,Sheet1!$W$8,Sheet1!$Y$8,Sheet1!$AA$8,Sheet1!$AC$8)</c:f>
              <c:numCache>
                <c:formatCode>0.000%</c:formatCode>
                <c:ptCount val="14"/>
                <c:pt idx="0" formatCode="0.00%">
                  <c:v>0.0638297872340426</c:v>
                </c:pt>
                <c:pt idx="1">
                  <c:v>0.0846153846153846</c:v>
                </c:pt>
                <c:pt idx="2">
                  <c:v>0.0518518518518519</c:v>
                </c:pt>
                <c:pt idx="3">
                  <c:v>0.0593220338983053</c:v>
                </c:pt>
                <c:pt idx="4">
                  <c:v>0.0413223140495869</c:v>
                </c:pt>
                <c:pt idx="5">
                  <c:v>0.0336134453781513</c:v>
                </c:pt>
                <c:pt idx="6" formatCode="0.00%">
                  <c:v>0.0559440559440559</c:v>
                </c:pt>
                <c:pt idx="7" formatCode="0.00%">
                  <c:v>0.0390625</c:v>
                </c:pt>
                <c:pt idx="8" formatCode="0.00%">
                  <c:v>0.0204081632653061</c:v>
                </c:pt>
                <c:pt idx="9" formatCode="0.00%">
                  <c:v>0.0289855072463768</c:v>
                </c:pt>
                <c:pt idx="10" formatCode="0.00%">
                  <c:v>0.0220588235294118</c:v>
                </c:pt>
                <c:pt idx="11">
                  <c:v>0.0215827338129496</c:v>
                </c:pt>
                <c:pt idx="12" formatCode="0.00%">
                  <c:v>0.0192307692307693</c:v>
                </c:pt>
              </c:numCache>
            </c:numRef>
          </c:val>
          <c:smooth val="0"/>
          <c:extLst xmlns:c16r2="http://schemas.microsoft.com/office/drawing/2015/06/chart">
            <c:ext xmlns:c16="http://schemas.microsoft.com/office/drawing/2014/chart" uri="{C3380CC4-5D6E-409C-BE32-E72D297353CC}">
              <c16:uniqueId val="{00000009-82A0-453E-9957-32C08C031D36}"/>
            </c:ext>
          </c:extLst>
        </c:ser>
        <c:dLbls>
          <c:showLegendKey val="0"/>
          <c:showVal val="0"/>
          <c:showCatName val="0"/>
          <c:showSerName val="0"/>
          <c:showPercent val="0"/>
          <c:showBubbleSize val="0"/>
        </c:dLbls>
        <c:marker val="1"/>
        <c:smooth val="0"/>
        <c:axId val="2111259496"/>
        <c:axId val="2124453448"/>
      </c:lineChart>
      <c:catAx>
        <c:axId val="2111259496"/>
        <c:scaling>
          <c:orientation val="minMax"/>
        </c:scaling>
        <c:delete val="0"/>
        <c:axPos val="b"/>
        <c:numFmt formatCode="General" sourceLinked="0"/>
        <c:majorTickMark val="out"/>
        <c:minorTickMark val="none"/>
        <c:tickLblPos val="nextTo"/>
        <c:txPr>
          <a:bodyPr rot="0" vert="horz"/>
          <a:lstStyle/>
          <a:p>
            <a:pPr>
              <a:defRPr/>
            </a:pPr>
            <a:endParaRPr lang="en-US"/>
          </a:p>
        </c:txPr>
        <c:crossAx val="2124453448"/>
        <c:crosses val="autoZero"/>
        <c:auto val="1"/>
        <c:lblAlgn val="ctr"/>
        <c:lblOffset val="100"/>
        <c:noMultiLvlLbl val="0"/>
      </c:catAx>
      <c:valAx>
        <c:axId val="2124453448"/>
        <c:scaling>
          <c:orientation val="minMax"/>
        </c:scaling>
        <c:delete val="0"/>
        <c:axPos val="l"/>
        <c:majorGridlines>
          <c:spPr>
            <a:ln>
              <a:noFill/>
            </a:ln>
          </c:spPr>
        </c:majorGridlines>
        <c:numFmt formatCode="0.00%" sourceLinked="1"/>
        <c:majorTickMark val="out"/>
        <c:minorTickMark val="none"/>
        <c:tickLblPos val="nextTo"/>
        <c:crossAx val="2111259496"/>
        <c:crosses val="autoZero"/>
        <c:crossBetween val="between"/>
      </c:valAx>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FD286-5911-4DE1-80B2-6EF0DC8A1D16}" type="doc">
      <dgm:prSet loTypeId="urn:microsoft.com/office/officeart/2009/3/layout/BlockDescendingList" loCatId="list" qsTypeId="urn:microsoft.com/office/officeart/2005/8/quickstyle/simple5" qsCatId="simple" csTypeId="urn:microsoft.com/office/officeart/2005/8/colors/colorful1" csCatId="colorful" phldr="1"/>
      <dgm:spPr/>
    </dgm:pt>
    <dgm:pt modelId="{1D4137CA-C443-4882-BB81-D47F5ED98C40}">
      <dgm:prSet phldrT="[Text]" custT="1"/>
      <dgm:spPr/>
      <dgm:t>
        <a:bodyPr/>
        <a:lstStyle/>
        <a:p>
          <a:r>
            <a:rPr lang="en-US" sz="1600" b="1" dirty="0">
              <a:latin typeface="+mn-lt"/>
              <a:cs typeface="Segoe UI Semilight" panose="020B0402040204020203" pitchFamily="34" charset="0"/>
            </a:rPr>
            <a:t>Medical</a:t>
          </a:r>
        </a:p>
      </dgm:t>
    </dgm:pt>
    <dgm:pt modelId="{9D115D0E-C67C-4C66-9661-A88260A09806}" type="parTrans" cxnId="{4FCB0DEE-DD9E-4141-86BF-B3DB0F13DBC2}">
      <dgm:prSet/>
      <dgm:spPr/>
      <dgm:t>
        <a:bodyPr/>
        <a:lstStyle/>
        <a:p>
          <a:endParaRPr lang="en-US" sz="1600">
            <a:solidFill>
              <a:schemeClr val="bg1"/>
            </a:solidFill>
            <a:latin typeface="+mn-lt"/>
            <a:cs typeface="Segoe UI Semilight" panose="020B0402040204020203" pitchFamily="34" charset="0"/>
          </a:endParaRPr>
        </a:p>
      </dgm:t>
    </dgm:pt>
    <dgm:pt modelId="{FEC4DC89-1A95-42FE-A26E-5CA969430B22}" type="sibTrans" cxnId="{4FCB0DEE-DD9E-4141-86BF-B3DB0F13DBC2}">
      <dgm:prSet/>
      <dgm:spPr/>
      <dgm:t>
        <a:bodyPr/>
        <a:lstStyle/>
        <a:p>
          <a:endParaRPr lang="en-US" sz="1600">
            <a:solidFill>
              <a:schemeClr val="bg1"/>
            </a:solidFill>
            <a:latin typeface="+mn-lt"/>
            <a:cs typeface="Segoe UI Semilight" panose="020B0402040204020203" pitchFamily="34" charset="0"/>
          </a:endParaRPr>
        </a:p>
      </dgm:t>
    </dgm:pt>
    <dgm:pt modelId="{B3AA833E-064B-4D83-A49D-961C3EDF696C}">
      <dgm:prSet phldrT="[Text]" custT="1"/>
      <dgm:spPr/>
      <dgm:t>
        <a:bodyPr/>
        <a:lstStyle/>
        <a:p>
          <a:r>
            <a:rPr lang="en-US" sz="1400" b="1" dirty="0">
              <a:latin typeface="+mn-lt"/>
              <a:cs typeface="Segoe UI Semilight" panose="020B0402040204020203" pitchFamily="34" charset="0"/>
            </a:rPr>
            <a:t>Behavioral </a:t>
          </a:r>
        </a:p>
      </dgm:t>
    </dgm:pt>
    <dgm:pt modelId="{5F6098C4-4290-4807-920A-37ED4CC06EA5}" type="parTrans" cxnId="{D6DB8C8B-6CD8-45A1-AC8B-16763EFC37DA}">
      <dgm:prSet/>
      <dgm:spPr/>
      <dgm:t>
        <a:bodyPr/>
        <a:lstStyle/>
        <a:p>
          <a:endParaRPr lang="en-US" sz="1600">
            <a:solidFill>
              <a:schemeClr val="bg1"/>
            </a:solidFill>
            <a:latin typeface="+mn-lt"/>
            <a:cs typeface="Segoe UI Semilight" panose="020B0402040204020203" pitchFamily="34" charset="0"/>
          </a:endParaRPr>
        </a:p>
      </dgm:t>
    </dgm:pt>
    <dgm:pt modelId="{D8AA06FA-0C3B-4582-9221-CA24DEC52D27}" type="sibTrans" cxnId="{D6DB8C8B-6CD8-45A1-AC8B-16763EFC37DA}">
      <dgm:prSet/>
      <dgm:spPr/>
      <dgm:t>
        <a:bodyPr/>
        <a:lstStyle/>
        <a:p>
          <a:endParaRPr lang="en-US" sz="1600">
            <a:solidFill>
              <a:schemeClr val="bg1"/>
            </a:solidFill>
            <a:latin typeface="+mn-lt"/>
            <a:cs typeface="Segoe UI Semilight" panose="020B0402040204020203" pitchFamily="34" charset="0"/>
          </a:endParaRPr>
        </a:p>
      </dgm:t>
    </dgm:pt>
    <dgm:pt modelId="{18F7E4E3-BAE3-4617-A6EA-43C4E8A2E039}">
      <dgm:prSet phldrT="[Text]" custT="1"/>
      <dgm:spPr/>
      <dgm:t>
        <a:bodyPr/>
        <a:lstStyle/>
        <a:p>
          <a:r>
            <a:rPr lang="en-US" sz="1600" b="1" dirty="0">
              <a:latin typeface="+mn-lt"/>
              <a:cs typeface="Segoe UI Semilight" panose="020B0402040204020203" pitchFamily="34" charset="0"/>
            </a:rPr>
            <a:t>Social</a:t>
          </a:r>
        </a:p>
      </dgm:t>
    </dgm:pt>
    <dgm:pt modelId="{FC4119E9-D054-4901-AEE3-FE0E79E22723}" type="parTrans" cxnId="{1D944F31-D050-4AC0-A914-C037AEC8470D}">
      <dgm:prSet/>
      <dgm:spPr/>
      <dgm:t>
        <a:bodyPr/>
        <a:lstStyle/>
        <a:p>
          <a:endParaRPr lang="en-US" sz="1600">
            <a:latin typeface="+mn-lt"/>
          </a:endParaRPr>
        </a:p>
      </dgm:t>
    </dgm:pt>
    <dgm:pt modelId="{59497598-209D-4B4D-9843-57BC8B204218}" type="sibTrans" cxnId="{1D944F31-D050-4AC0-A914-C037AEC8470D}">
      <dgm:prSet/>
      <dgm:spPr/>
      <dgm:t>
        <a:bodyPr/>
        <a:lstStyle/>
        <a:p>
          <a:endParaRPr lang="en-US" sz="1600">
            <a:latin typeface="+mn-lt"/>
          </a:endParaRPr>
        </a:p>
      </dgm:t>
    </dgm:pt>
    <dgm:pt modelId="{917D6682-A57B-4640-819B-ECBF76882599}" type="pres">
      <dgm:prSet presAssocID="{689FD286-5911-4DE1-80B2-6EF0DC8A1D16}" presName="Name0" presStyleCnt="0">
        <dgm:presLayoutVars>
          <dgm:chMax val="7"/>
          <dgm:chPref val="7"/>
          <dgm:dir/>
          <dgm:animLvl val="lvl"/>
        </dgm:presLayoutVars>
      </dgm:prSet>
      <dgm:spPr/>
    </dgm:pt>
    <dgm:pt modelId="{02584A91-B22C-4AB5-A410-536785BC8A76}" type="pres">
      <dgm:prSet presAssocID="{1D4137CA-C443-4882-BB81-D47F5ED98C40}" presName="parentText_1" presStyleLbl="node1" presStyleIdx="0" presStyleCnt="3">
        <dgm:presLayoutVars>
          <dgm:chMax val="1"/>
          <dgm:chPref val="1"/>
          <dgm:bulletEnabled val="1"/>
        </dgm:presLayoutVars>
      </dgm:prSet>
      <dgm:spPr/>
      <dgm:t>
        <a:bodyPr/>
        <a:lstStyle/>
        <a:p>
          <a:endParaRPr lang="en-US"/>
        </a:p>
      </dgm:t>
    </dgm:pt>
    <dgm:pt modelId="{5010ECA8-C6C1-4418-89E2-A0A0D25741F2}" type="pres">
      <dgm:prSet presAssocID="{1D4137CA-C443-4882-BB81-D47F5ED98C40}" presName="childText_1" presStyleLbl="node1" presStyleIdx="0" presStyleCnt="3">
        <dgm:presLayoutVars>
          <dgm:chMax val="0"/>
          <dgm:chPref val="0"/>
          <dgm:bulletEnabled val="1"/>
        </dgm:presLayoutVars>
      </dgm:prSet>
      <dgm:spPr/>
    </dgm:pt>
    <dgm:pt modelId="{DF5BB736-C5BB-4CC0-8D68-7BCD4B8E8732}" type="pres">
      <dgm:prSet presAssocID="{1D4137CA-C443-4882-BB81-D47F5ED98C40}" presName="accentShape_1" presStyleCnt="0"/>
      <dgm:spPr/>
    </dgm:pt>
    <dgm:pt modelId="{7D7037AF-CD1B-43C8-B120-155AE36C699E}" type="pres">
      <dgm:prSet presAssocID="{1D4137CA-C443-4882-BB81-D47F5ED98C40}" presName="imageRepeatNode" presStyleLbl="node1" presStyleIdx="0" presStyleCnt="3"/>
      <dgm:spPr/>
      <dgm:t>
        <a:bodyPr/>
        <a:lstStyle/>
        <a:p>
          <a:endParaRPr lang="en-US"/>
        </a:p>
      </dgm:t>
    </dgm:pt>
    <dgm:pt modelId="{64E210CD-29CD-4D34-9505-125D5B671D14}" type="pres">
      <dgm:prSet presAssocID="{B3AA833E-064B-4D83-A49D-961C3EDF696C}" presName="parentText_2" presStyleLbl="node1" presStyleIdx="0" presStyleCnt="3">
        <dgm:presLayoutVars>
          <dgm:chMax val="1"/>
          <dgm:chPref val="1"/>
          <dgm:bulletEnabled val="1"/>
        </dgm:presLayoutVars>
      </dgm:prSet>
      <dgm:spPr/>
      <dgm:t>
        <a:bodyPr/>
        <a:lstStyle/>
        <a:p>
          <a:endParaRPr lang="en-US"/>
        </a:p>
      </dgm:t>
    </dgm:pt>
    <dgm:pt modelId="{DA724E3F-CE8B-41C6-9C11-CFDAC7334704}" type="pres">
      <dgm:prSet presAssocID="{B3AA833E-064B-4D83-A49D-961C3EDF696C}" presName="childText_2" presStyleLbl="node1" presStyleIdx="0" presStyleCnt="3">
        <dgm:presLayoutVars>
          <dgm:chMax val="0"/>
          <dgm:chPref val="0"/>
          <dgm:bulletEnabled val="1"/>
        </dgm:presLayoutVars>
      </dgm:prSet>
      <dgm:spPr/>
    </dgm:pt>
    <dgm:pt modelId="{08E0C9AC-5A58-4A1C-ABBA-2EDC06A655F3}" type="pres">
      <dgm:prSet presAssocID="{B3AA833E-064B-4D83-A49D-961C3EDF696C}" presName="accentShape_2" presStyleCnt="0"/>
      <dgm:spPr/>
    </dgm:pt>
    <dgm:pt modelId="{B63F7418-260C-4A59-9DEC-3B65EB2BEBC6}" type="pres">
      <dgm:prSet presAssocID="{B3AA833E-064B-4D83-A49D-961C3EDF696C}" presName="imageRepeatNode" presStyleLbl="node1" presStyleIdx="1" presStyleCnt="3"/>
      <dgm:spPr/>
      <dgm:t>
        <a:bodyPr/>
        <a:lstStyle/>
        <a:p>
          <a:endParaRPr lang="en-US"/>
        </a:p>
      </dgm:t>
    </dgm:pt>
    <dgm:pt modelId="{E13622A5-4F66-48DC-931C-4DC27B25994D}" type="pres">
      <dgm:prSet presAssocID="{18F7E4E3-BAE3-4617-A6EA-43C4E8A2E039}" presName="parentText_3" presStyleLbl="node1" presStyleIdx="1" presStyleCnt="3">
        <dgm:presLayoutVars>
          <dgm:chMax val="1"/>
          <dgm:chPref val="1"/>
          <dgm:bulletEnabled val="1"/>
        </dgm:presLayoutVars>
      </dgm:prSet>
      <dgm:spPr/>
      <dgm:t>
        <a:bodyPr/>
        <a:lstStyle/>
        <a:p>
          <a:endParaRPr lang="en-US"/>
        </a:p>
      </dgm:t>
    </dgm:pt>
    <dgm:pt modelId="{10007531-E5F6-47FD-A98D-1FB569018351}" type="pres">
      <dgm:prSet presAssocID="{18F7E4E3-BAE3-4617-A6EA-43C4E8A2E039}" presName="childText_3" presStyleLbl="node1" presStyleIdx="1" presStyleCnt="3">
        <dgm:presLayoutVars>
          <dgm:chMax val="0"/>
          <dgm:chPref val="0"/>
          <dgm:bulletEnabled val="1"/>
        </dgm:presLayoutVars>
      </dgm:prSet>
      <dgm:spPr/>
    </dgm:pt>
    <dgm:pt modelId="{B94DD0A4-0E44-455B-BA86-131BE4EF0A5D}" type="pres">
      <dgm:prSet presAssocID="{18F7E4E3-BAE3-4617-A6EA-43C4E8A2E039}" presName="accentShape_3" presStyleCnt="0"/>
      <dgm:spPr/>
    </dgm:pt>
    <dgm:pt modelId="{014F6FCE-CE63-4606-96AE-DA8EF99300F8}" type="pres">
      <dgm:prSet presAssocID="{18F7E4E3-BAE3-4617-A6EA-43C4E8A2E039}" presName="imageRepeatNode" presStyleLbl="node1" presStyleIdx="2" presStyleCnt="3"/>
      <dgm:spPr/>
      <dgm:t>
        <a:bodyPr/>
        <a:lstStyle/>
        <a:p>
          <a:endParaRPr lang="en-US"/>
        </a:p>
      </dgm:t>
    </dgm:pt>
  </dgm:ptLst>
  <dgm:cxnLst>
    <dgm:cxn modelId="{D6DB8C8B-6CD8-45A1-AC8B-16763EFC37DA}" srcId="{689FD286-5911-4DE1-80B2-6EF0DC8A1D16}" destId="{B3AA833E-064B-4D83-A49D-961C3EDF696C}" srcOrd="1" destOrd="0" parTransId="{5F6098C4-4290-4807-920A-37ED4CC06EA5}" sibTransId="{D8AA06FA-0C3B-4582-9221-CA24DEC52D27}"/>
    <dgm:cxn modelId="{70785E8E-01AB-4181-AC4F-4491D1D6D32E}" type="presOf" srcId="{1D4137CA-C443-4882-BB81-D47F5ED98C40}" destId="{7D7037AF-CD1B-43C8-B120-155AE36C699E}" srcOrd="1" destOrd="0" presId="urn:microsoft.com/office/officeart/2009/3/layout/BlockDescendingList"/>
    <dgm:cxn modelId="{2A5A5258-3FC0-4D84-9AD0-DF1A365BB4F8}" type="presOf" srcId="{1D4137CA-C443-4882-BB81-D47F5ED98C40}" destId="{02584A91-B22C-4AB5-A410-536785BC8A76}" srcOrd="0" destOrd="0" presId="urn:microsoft.com/office/officeart/2009/3/layout/BlockDescendingList"/>
    <dgm:cxn modelId="{4FCB0DEE-DD9E-4141-86BF-B3DB0F13DBC2}" srcId="{689FD286-5911-4DE1-80B2-6EF0DC8A1D16}" destId="{1D4137CA-C443-4882-BB81-D47F5ED98C40}" srcOrd="0" destOrd="0" parTransId="{9D115D0E-C67C-4C66-9661-A88260A09806}" sibTransId="{FEC4DC89-1A95-42FE-A26E-5CA969430B22}"/>
    <dgm:cxn modelId="{8C09192C-A091-4EA9-9181-64DC82C9EC55}" type="presOf" srcId="{689FD286-5911-4DE1-80B2-6EF0DC8A1D16}" destId="{917D6682-A57B-4640-819B-ECBF76882599}" srcOrd="0" destOrd="0" presId="urn:microsoft.com/office/officeart/2009/3/layout/BlockDescendingList"/>
    <dgm:cxn modelId="{65BDF1A1-8A55-4448-B52F-D6D58769D81E}" type="presOf" srcId="{B3AA833E-064B-4D83-A49D-961C3EDF696C}" destId="{B63F7418-260C-4A59-9DEC-3B65EB2BEBC6}" srcOrd="1" destOrd="0" presId="urn:microsoft.com/office/officeart/2009/3/layout/BlockDescendingList"/>
    <dgm:cxn modelId="{1D944F31-D050-4AC0-A914-C037AEC8470D}" srcId="{689FD286-5911-4DE1-80B2-6EF0DC8A1D16}" destId="{18F7E4E3-BAE3-4617-A6EA-43C4E8A2E039}" srcOrd="2" destOrd="0" parTransId="{FC4119E9-D054-4901-AEE3-FE0E79E22723}" sibTransId="{59497598-209D-4B4D-9843-57BC8B204218}"/>
    <dgm:cxn modelId="{F075A986-3EA7-4838-911F-AD3305FEECFA}" type="presOf" srcId="{18F7E4E3-BAE3-4617-A6EA-43C4E8A2E039}" destId="{E13622A5-4F66-48DC-931C-4DC27B25994D}" srcOrd="0" destOrd="0" presId="urn:microsoft.com/office/officeart/2009/3/layout/BlockDescendingList"/>
    <dgm:cxn modelId="{2EDCFFBD-458C-4A8F-9112-A10A3CDA720D}" type="presOf" srcId="{18F7E4E3-BAE3-4617-A6EA-43C4E8A2E039}" destId="{014F6FCE-CE63-4606-96AE-DA8EF99300F8}" srcOrd="1" destOrd="0" presId="urn:microsoft.com/office/officeart/2009/3/layout/BlockDescendingList"/>
    <dgm:cxn modelId="{A81DCCB6-C2CD-4E0A-8B2D-DB56A0022431}" type="presOf" srcId="{B3AA833E-064B-4D83-A49D-961C3EDF696C}" destId="{64E210CD-29CD-4D34-9505-125D5B671D14}" srcOrd="0" destOrd="0" presId="urn:microsoft.com/office/officeart/2009/3/layout/BlockDescendingList"/>
    <dgm:cxn modelId="{7C13A74A-C489-4E93-B3F5-DB16E52E7524}" type="presParOf" srcId="{917D6682-A57B-4640-819B-ECBF76882599}" destId="{02584A91-B22C-4AB5-A410-536785BC8A76}" srcOrd="0" destOrd="0" presId="urn:microsoft.com/office/officeart/2009/3/layout/BlockDescendingList"/>
    <dgm:cxn modelId="{25946CFB-65DD-4DAE-A4DA-2DB3A44E5D62}" type="presParOf" srcId="{917D6682-A57B-4640-819B-ECBF76882599}" destId="{5010ECA8-C6C1-4418-89E2-A0A0D25741F2}" srcOrd="1" destOrd="0" presId="urn:microsoft.com/office/officeart/2009/3/layout/BlockDescendingList"/>
    <dgm:cxn modelId="{ED47E38B-B436-4D52-B9FC-2A05AC1D1F23}" type="presParOf" srcId="{917D6682-A57B-4640-819B-ECBF76882599}" destId="{DF5BB736-C5BB-4CC0-8D68-7BCD4B8E8732}" srcOrd="2" destOrd="0" presId="urn:microsoft.com/office/officeart/2009/3/layout/BlockDescendingList"/>
    <dgm:cxn modelId="{3884298B-795D-4B97-A528-17BF4FF43A23}" type="presParOf" srcId="{DF5BB736-C5BB-4CC0-8D68-7BCD4B8E8732}" destId="{7D7037AF-CD1B-43C8-B120-155AE36C699E}" srcOrd="0" destOrd="0" presId="urn:microsoft.com/office/officeart/2009/3/layout/BlockDescendingList"/>
    <dgm:cxn modelId="{7B5FFFD9-D4DB-45AF-AF1C-55228775705F}" type="presParOf" srcId="{917D6682-A57B-4640-819B-ECBF76882599}" destId="{64E210CD-29CD-4D34-9505-125D5B671D14}" srcOrd="3" destOrd="0" presId="urn:microsoft.com/office/officeart/2009/3/layout/BlockDescendingList"/>
    <dgm:cxn modelId="{8297B633-E5D7-491D-809C-2E5FC00F5211}" type="presParOf" srcId="{917D6682-A57B-4640-819B-ECBF76882599}" destId="{DA724E3F-CE8B-41C6-9C11-CFDAC7334704}" srcOrd="4" destOrd="0" presId="urn:microsoft.com/office/officeart/2009/3/layout/BlockDescendingList"/>
    <dgm:cxn modelId="{7F88D40E-2EE9-4D24-AA0A-04147F2D166B}" type="presParOf" srcId="{917D6682-A57B-4640-819B-ECBF76882599}" destId="{08E0C9AC-5A58-4A1C-ABBA-2EDC06A655F3}" srcOrd="5" destOrd="0" presId="urn:microsoft.com/office/officeart/2009/3/layout/BlockDescendingList"/>
    <dgm:cxn modelId="{F9BE302A-26A8-4FDF-A445-59D900F3C620}" type="presParOf" srcId="{08E0C9AC-5A58-4A1C-ABBA-2EDC06A655F3}" destId="{B63F7418-260C-4A59-9DEC-3B65EB2BEBC6}" srcOrd="0" destOrd="0" presId="urn:microsoft.com/office/officeart/2009/3/layout/BlockDescendingList"/>
    <dgm:cxn modelId="{D0C9E2B7-FB2C-4060-90D6-CBC2DEA480F5}" type="presParOf" srcId="{917D6682-A57B-4640-819B-ECBF76882599}" destId="{E13622A5-4F66-48DC-931C-4DC27B25994D}" srcOrd="6" destOrd="0" presId="urn:microsoft.com/office/officeart/2009/3/layout/BlockDescendingList"/>
    <dgm:cxn modelId="{BDBC4700-7A08-4906-9677-FB3E89432D2F}" type="presParOf" srcId="{917D6682-A57B-4640-819B-ECBF76882599}" destId="{10007531-E5F6-47FD-A98D-1FB569018351}" srcOrd="7" destOrd="0" presId="urn:microsoft.com/office/officeart/2009/3/layout/BlockDescendingList"/>
    <dgm:cxn modelId="{CD538350-A6BF-4EB6-8922-CD79E111D1EC}" type="presParOf" srcId="{917D6682-A57B-4640-819B-ECBF76882599}" destId="{B94DD0A4-0E44-455B-BA86-131BE4EF0A5D}" srcOrd="8" destOrd="0" presId="urn:microsoft.com/office/officeart/2009/3/layout/BlockDescendingList"/>
    <dgm:cxn modelId="{B951A7C1-7DAF-4389-8142-CC1D766D6644}" type="presParOf" srcId="{B94DD0A4-0E44-455B-BA86-131BE4EF0A5D}" destId="{014F6FCE-CE63-4606-96AE-DA8EF99300F8}" srcOrd="0" destOrd="0" presId="urn:microsoft.com/office/officeart/2009/3/layout/BlockDescendingList"/>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7891F0-71C4-4306-BEBC-2AC6E9011A46}"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16A665AA-5010-4763-AE4B-5861BD2529D7}">
      <dgm:prSet custT="1"/>
      <dgm:spPr>
        <a:solidFill>
          <a:schemeClr val="tx2"/>
        </a:solidFill>
      </dgm:spPr>
      <dgm:t>
        <a:bodyPr/>
        <a:lstStyle/>
        <a:p>
          <a:pPr rtl="0"/>
          <a:r>
            <a:rPr lang="en-US" sz="2000" b="1" dirty="0" smtClean="0">
              <a:effectLst>
                <a:outerShdw blurRad="38100" dist="38100" dir="2700000" algn="tl">
                  <a:srgbClr val="000000">
                    <a:alpha val="43137"/>
                  </a:srgbClr>
                </a:outerShdw>
              </a:effectLst>
            </a:rPr>
            <a:t>Systems work best when individuals stop asking “What’s wrong with this child?” and start asking “What happened to this child?”</a:t>
          </a:r>
          <a:endParaRPr lang="en-US" sz="2000" b="1" dirty="0">
            <a:effectLst>
              <a:outerShdw blurRad="38100" dist="38100" dir="2700000" algn="tl">
                <a:srgbClr val="000000">
                  <a:alpha val="43137"/>
                </a:srgbClr>
              </a:outerShdw>
            </a:effectLst>
          </a:endParaRPr>
        </a:p>
      </dgm:t>
    </dgm:pt>
    <dgm:pt modelId="{22204092-9FF7-4867-ACA0-DF8EF9528FCD}" type="parTrans" cxnId="{109EFCF5-B52A-4E22-A186-7906BFD36A0B}">
      <dgm:prSet/>
      <dgm:spPr/>
      <dgm:t>
        <a:bodyPr/>
        <a:lstStyle/>
        <a:p>
          <a:endParaRPr lang="en-US"/>
        </a:p>
      </dgm:t>
    </dgm:pt>
    <dgm:pt modelId="{11E5ADC9-C347-41CB-9E87-55A48678F8F4}" type="sibTrans" cxnId="{109EFCF5-B52A-4E22-A186-7906BFD36A0B}">
      <dgm:prSet/>
      <dgm:spPr/>
      <dgm:t>
        <a:bodyPr/>
        <a:lstStyle/>
        <a:p>
          <a:endParaRPr lang="en-US" dirty="0"/>
        </a:p>
      </dgm:t>
    </dgm:pt>
    <dgm:pt modelId="{EEAB21BD-2D18-42D0-9F5F-4D422AEC6742}">
      <dgm:prSet custT="1"/>
      <dgm:spPr>
        <a:solidFill>
          <a:schemeClr val="accent2"/>
        </a:solidFill>
      </dgm:spPr>
      <dgm:t>
        <a:bodyPr/>
        <a:lstStyle/>
        <a:p>
          <a:pPr rtl="0"/>
          <a:r>
            <a:rPr lang="en-US" sz="2000" b="1" dirty="0" smtClean="0">
              <a:effectLst>
                <a:outerShdw blurRad="38100" dist="38100" dir="2700000" algn="tl">
                  <a:srgbClr val="000000">
                    <a:alpha val="43137"/>
                  </a:srgbClr>
                </a:outerShdw>
              </a:effectLst>
            </a:rPr>
            <a:t>And the focus begins to shift from legal status, to the clinical profile of the child’s strengths and needs</a:t>
          </a:r>
          <a:endParaRPr lang="en-US" sz="2000" b="1" dirty="0">
            <a:effectLst>
              <a:outerShdw blurRad="38100" dist="38100" dir="2700000" algn="tl">
                <a:srgbClr val="000000">
                  <a:alpha val="43137"/>
                </a:srgbClr>
              </a:outerShdw>
            </a:effectLst>
          </a:endParaRPr>
        </a:p>
      </dgm:t>
    </dgm:pt>
    <dgm:pt modelId="{4492A5BF-31D6-4C17-A488-EF7D97A12D29}" type="parTrans" cxnId="{6DFCA6F0-922A-46D4-BE7E-549366336DCF}">
      <dgm:prSet/>
      <dgm:spPr/>
      <dgm:t>
        <a:bodyPr/>
        <a:lstStyle/>
        <a:p>
          <a:endParaRPr lang="en-US"/>
        </a:p>
      </dgm:t>
    </dgm:pt>
    <dgm:pt modelId="{33772A44-CBB8-44E6-B43F-3D3206EE04B8}" type="sibTrans" cxnId="{6DFCA6F0-922A-46D4-BE7E-549366336DCF}">
      <dgm:prSet/>
      <dgm:spPr/>
      <dgm:t>
        <a:bodyPr/>
        <a:lstStyle/>
        <a:p>
          <a:endParaRPr lang="en-US" dirty="0"/>
        </a:p>
      </dgm:t>
    </dgm:pt>
    <dgm:pt modelId="{96BA5364-6ABA-4DFD-BE71-B4D21FE65C39}">
      <dgm:prSet custT="1"/>
      <dgm:spPr>
        <a:solidFill>
          <a:schemeClr val="accent1"/>
        </a:solidFill>
      </dgm:spPr>
      <dgm:t>
        <a:bodyPr/>
        <a:lstStyle/>
        <a:p>
          <a:pPr rtl="0"/>
          <a:r>
            <a:rPr lang="en-US" sz="2000" b="1" dirty="0" smtClean="0">
              <a:effectLst>
                <a:outerShdw blurRad="38100" dist="38100" dir="2700000" algn="tl">
                  <a:srgbClr val="000000">
                    <a:alpha val="43137"/>
                  </a:srgbClr>
                </a:outerShdw>
              </a:effectLst>
            </a:rPr>
            <a:t>This shift allows for a better recognition of trauma exposure and symptoms, and higher likelihood of referral to services and supports</a:t>
          </a:r>
          <a:endParaRPr lang="en-US" sz="2000" b="1" dirty="0">
            <a:effectLst>
              <a:outerShdw blurRad="38100" dist="38100" dir="2700000" algn="tl">
                <a:srgbClr val="000000">
                  <a:alpha val="43137"/>
                </a:srgbClr>
              </a:outerShdw>
            </a:effectLst>
          </a:endParaRPr>
        </a:p>
      </dgm:t>
    </dgm:pt>
    <dgm:pt modelId="{13E36A17-4299-483E-8750-DF667EC094E5}" type="parTrans" cxnId="{63038767-50D9-4F40-9AF5-37363E844602}">
      <dgm:prSet/>
      <dgm:spPr/>
      <dgm:t>
        <a:bodyPr/>
        <a:lstStyle/>
        <a:p>
          <a:endParaRPr lang="en-US"/>
        </a:p>
      </dgm:t>
    </dgm:pt>
    <dgm:pt modelId="{88549184-0325-4E7D-8A87-171B506A5FB8}" type="sibTrans" cxnId="{63038767-50D9-4F40-9AF5-37363E844602}">
      <dgm:prSet/>
      <dgm:spPr/>
      <dgm:t>
        <a:bodyPr/>
        <a:lstStyle/>
        <a:p>
          <a:endParaRPr lang="en-US"/>
        </a:p>
      </dgm:t>
    </dgm:pt>
    <dgm:pt modelId="{A70FE0D7-5B2A-4B4E-8304-B12A635738F0}" type="pres">
      <dgm:prSet presAssocID="{657891F0-71C4-4306-BEBC-2AC6E9011A46}" presName="outerComposite" presStyleCnt="0">
        <dgm:presLayoutVars>
          <dgm:chMax val="5"/>
          <dgm:dir/>
          <dgm:resizeHandles val="exact"/>
        </dgm:presLayoutVars>
      </dgm:prSet>
      <dgm:spPr/>
      <dgm:t>
        <a:bodyPr/>
        <a:lstStyle/>
        <a:p>
          <a:endParaRPr lang="en-US"/>
        </a:p>
      </dgm:t>
    </dgm:pt>
    <dgm:pt modelId="{322A2DA7-10C2-4050-9A9A-796758D8D78E}" type="pres">
      <dgm:prSet presAssocID="{657891F0-71C4-4306-BEBC-2AC6E9011A46}" presName="dummyMaxCanvas" presStyleCnt="0">
        <dgm:presLayoutVars/>
      </dgm:prSet>
      <dgm:spPr/>
    </dgm:pt>
    <dgm:pt modelId="{69C48E53-1E35-4ED4-ACC7-E71417A4627A}" type="pres">
      <dgm:prSet presAssocID="{657891F0-71C4-4306-BEBC-2AC6E9011A46}" presName="ThreeNodes_1" presStyleLbl="node1" presStyleIdx="0" presStyleCnt="3" custScaleX="112055">
        <dgm:presLayoutVars>
          <dgm:bulletEnabled val="1"/>
        </dgm:presLayoutVars>
      </dgm:prSet>
      <dgm:spPr/>
      <dgm:t>
        <a:bodyPr/>
        <a:lstStyle/>
        <a:p>
          <a:endParaRPr lang="en-US"/>
        </a:p>
      </dgm:t>
    </dgm:pt>
    <dgm:pt modelId="{D678746A-AA01-427E-A609-C14DFCE889AF}" type="pres">
      <dgm:prSet presAssocID="{657891F0-71C4-4306-BEBC-2AC6E9011A46}" presName="ThreeNodes_2" presStyleLbl="node1" presStyleIdx="1" presStyleCnt="3">
        <dgm:presLayoutVars>
          <dgm:bulletEnabled val="1"/>
        </dgm:presLayoutVars>
      </dgm:prSet>
      <dgm:spPr/>
      <dgm:t>
        <a:bodyPr/>
        <a:lstStyle/>
        <a:p>
          <a:endParaRPr lang="en-US"/>
        </a:p>
      </dgm:t>
    </dgm:pt>
    <dgm:pt modelId="{AD27A7E5-A393-47BC-942C-AA2682182390}" type="pres">
      <dgm:prSet presAssocID="{657891F0-71C4-4306-BEBC-2AC6E9011A46}" presName="ThreeNodes_3" presStyleLbl="node1" presStyleIdx="2" presStyleCnt="3">
        <dgm:presLayoutVars>
          <dgm:bulletEnabled val="1"/>
        </dgm:presLayoutVars>
      </dgm:prSet>
      <dgm:spPr/>
      <dgm:t>
        <a:bodyPr/>
        <a:lstStyle/>
        <a:p>
          <a:endParaRPr lang="en-US"/>
        </a:p>
      </dgm:t>
    </dgm:pt>
    <dgm:pt modelId="{712DF1E7-82AB-4289-8F9B-EF903051A60E}" type="pres">
      <dgm:prSet presAssocID="{657891F0-71C4-4306-BEBC-2AC6E9011A46}" presName="ThreeConn_1-2" presStyleLbl="fgAccFollowNode1" presStyleIdx="0" presStyleCnt="2">
        <dgm:presLayoutVars>
          <dgm:bulletEnabled val="1"/>
        </dgm:presLayoutVars>
      </dgm:prSet>
      <dgm:spPr/>
      <dgm:t>
        <a:bodyPr/>
        <a:lstStyle/>
        <a:p>
          <a:endParaRPr lang="en-US"/>
        </a:p>
      </dgm:t>
    </dgm:pt>
    <dgm:pt modelId="{36FA805D-D288-441A-9725-001495EBD11E}" type="pres">
      <dgm:prSet presAssocID="{657891F0-71C4-4306-BEBC-2AC6E9011A46}" presName="ThreeConn_2-3" presStyleLbl="fgAccFollowNode1" presStyleIdx="1" presStyleCnt="2">
        <dgm:presLayoutVars>
          <dgm:bulletEnabled val="1"/>
        </dgm:presLayoutVars>
      </dgm:prSet>
      <dgm:spPr/>
      <dgm:t>
        <a:bodyPr/>
        <a:lstStyle/>
        <a:p>
          <a:endParaRPr lang="en-US"/>
        </a:p>
      </dgm:t>
    </dgm:pt>
    <dgm:pt modelId="{E1EC25AD-1F9C-49CB-B481-FDB898B2893D}" type="pres">
      <dgm:prSet presAssocID="{657891F0-71C4-4306-BEBC-2AC6E9011A46}" presName="ThreeNodes_1_text" presStyleLbl="node1" presStyleIdx="2" presStyleCnt="3">
        <dgm:presLayoutVars>
          <dgm:bulletEnabled val="1"/>
        </dgm:presLayoutVars>
      </dgm:prSet>
      <dgm:spPr/>
      <dgm:t>
        <a:bodyPr/>
        <a:lstStyle/>
        <a:p>
          <a:endParaRPr lang="en-US"/>
        </a:p>
      </dgm:t>
    </dgm:pt>
    <dgm:pt modelId="{B0418095-9150-4A01-94BD-14C602471D10}" type="pres">
      <dgm:prSet presAssocID="{657891F0-71C4-4306-BEBC-2AC6E9011A46}" presName="ThreeNodes_2_text" presStyleLbl="node1" presStyleIdx="2" presStyleCnt="3">
        <dgm:presLayoutVars>
          <dgm:bulletEnabled val="1"/>
        </dgm:presLayoutVars>
      </dgm:prSet>
      <dgm:spPr/>
      <dgm:t>
        <a:bodyPr/>
        <a:lstStyle/>
        <a:p>
          <a:endParaRPr lang="en-US"/>
        </a:p>
      </dgm:t>
    </dgm:pt>
    <dgm:pt modelId="{0A9812E4-1E46-4BAC-8DF2-31365AB41964}" type="pres">
      <dgm:prSet presAssocID="{657891F0-71C4-4306-BEBC-2AC6E9011A46}" presName="ThreeNodes_3_text" presStyleLbl="node1" presStyleIdx="2" presStyleCnt="3">
        <dgm:presLayoutVars>
          <dgm:bulletEnabled val="1"/>
        </dgm:presLayoutVars>
      </dgm:prSet>
      <dgm:spPr/>
      <dgm:t>
        <a:bodyPr/>
        <a:lstStyle/>
        <a:p>
          <a:endParaRPr lang="en-US"/>
        </a:p>
      </dgm:t>
    </dgm:pt>
  </dgm:ptLst>
  <dgm:cxnLst>
    <dgm:cxn modelId="{6DFCA6F0-922A-46D4-BE7E-549366336DCF}" srcId="{657891F0-71C4-4306-BEBC-2AC6E9011A46}" destId="{EEAB21BD-2D18-42D0-9F5F-4D422AEC6742}" srcOrd="1" destOrd="0" parTransId="{4492A5BF-31D6-4C17-A488-EF7D97A12D29}" sibTransId="{33772A44-CBB8-44E6-B43F-3D3206EE04B8}"/>
    <dgm:cxn modelId="{3529DB39-011F-4D42-9198-105D82D30BE4}" type="presOf" srcId="{657891F0-71C4-4306-BEBC-2AC6E9011A46}" destId="{A70FE0D7-5B2A-4B4E-8304-B12A635738F0}" srcOrd="0" destOrd="0" presId="urn:microsoft.com/office/officeart/2005/8/layout/vProcess5"/>
    <dgm:cxn modelId="{51F34F97-997A-443B-8367-66AB35F7ECBB}" type="presOf" srcId="{16A665AA-5010-4763-AE4B-5861BD2529D7}" destId="{E1EC25AD-1F9C-49CB-B481-FDB898B2893D}" srcOrd="1" destOrd="0" presId="urn:microsoft.com/office/officeart/2005/8/layout/vProcess5"/>
    <dgm:cxn modelId="{8E742954-6D26-4BC2-A566-72450BFD2E64}" type="presOf" srcId="{96BA5364-6ABA-4DFD-BE71-B4D21FE65C39}" destId="{0A9812E4-1E46-4BAC-8DF2-31365AB41964}" srcOrd="1" destOrd="0" presId="urn:microsoft.com/office/officeart/2005/8/layout/vProcess5"/>
    <dgm:cxn modelId="{8D77EFF7-8ABC-46C3-BFD3-C93A8575D6A4}" type="presOf" srcId="{16A665AA-5010-4763-AE4B-5861BD2529D7}" destId="{69C48E53-1E35-4ED4-ACC7-E71417A4627A}" srcOrd="0" destOrd="0" presId="urn:microsoft.com/office/officeart/2005/8/layout/vProcess5"/>
    <dgm:cxn modelId="{AA633237-5103-4468-A83D-F1BF350DA678}" type="presOf" srcId="{EEAB21BD-2D18-42D0-9F5F-4D422AEC6742}" destId="{B0418095-9150-4A01-94BD-14C602471D10}" srcOrd="1" destOrd="0" presId="urn:microsoft.com/office/officeart/2005/8/layout/vProcess5"/>
    <dgm:cxn modelId="{7B35D948-6068-487C-9942-65B655F583E6}" type="presOf" srcId="{EEAB21BD-2D18-42D0-9F5F-4D422AEC6742}" destId="{D678746A-AA01-427E-A609-C14DFCE889AF}" srcOrd="0" destOrd="0" presId="urn:microsoft.com/office/officeart/2005/8/layout/vProcess5"/>
    <dgm:cxn modelId="{109EFCF5-B52A-4E22-A186-7906BFD36A0B}" srcId="{657891F0-71C4-4306-BEBC-2AC6E9011A46}" destId="{16A665AA-5010-4763-AE4B-5861BD2529D7}" srcOrd="0" destOrd="0" parTransId="{22204092-9FF7-4867-ACA0-DF8EF9528FCD}" sibTransId="{11E5ADC9-C347-41CB-9E87-55A48678F8F4}"/>
    <dgm:cxn modelId="{5A24F923-F348-4497-98FD-C7B38EF532F8}" type="presOf" srcId="{11E5ADC9-C347-41CB-9E87-55A48678F8F4}" destId="{712DF1E7-82AB-4289-8F9B-EF903051A60E}" srcOrd="0" destOrd="0" presId="urn:microsoft.com/office/officeart/2005/8/layout/vProcess5"/>
    <dgm:cxn modelId="{677D28E3-C5A4-449B-B47D-089E3574A970}" type="presOf" srcId="{33772A44-CBB8-44E6-B43F-3D3206EE04B8}" destId="{36FA805D-D288-441A-9725-001495EBD11E}" srcOrd="0" destOrd="0" presId="urn:microsoft.com/office/officeart/2005/8/layout/vProcess5"/>
    <dgm:cxn modelId="{63038767-50D9-4F40-9AF5-37363E844602}" srcId="{657891F0-71C4-4306-BEBC-2AC6E9011A46}" destId="{96BA5364-6ABA-4DFD-BE71-B4D21FE65C39}" srcOrd="2" destOrd="0" parTransId="{13E36A17-4299-483E-8750-DF667EC094E5}" sibTransId="{88549184-0325-4E7D-8A87-171B506A5FB8}"/>
    <dgm:cxn modelId="{2E3A0D20-C7DF-4B90-8D41-0A95A81CE3F6}" type="presOf" srcId="{96BA5364-6ABA-4DFD-BE71-B4D21FE65C39}" destId="{AD27A7E5-A393-47BC-942C-AA2682182390}" srcOrd="0" destOrd="0" presId="urn:microsoft.com/office/officeart/2005/8/layout/vProcess5"/>
    <dgm:cxn modelId="{35D5712F-EEA5-41B6-8A51-3CC373FE0420}" type="presParOf" srcId="{A70FE0D7-5B2A-4B4E-8304-B12A635738F0}" destId="{322A2DA7-10C2-4050-9A9A-796758D8D78E}" srcOrd="0" destOrd="0" presId="urn:microsoft.com/office/officeart/2005/8/layout/vProcess5"/>
    <dgm:cxn modelId="{580873FB-64ED-47C1-9DD7-F6EFF5E33891}" type="presParOf" srcId="{A70FE0D7-5B2A-4B4E-8304-B12A635738F0}" destId="{69C48E53-1E35-4ED4-ACC7-E71417A4627A}" srcOrd="1" destOrd="0" presId="urn:microsoft.com/office/officeart/2005/8/layout/vProcess5"/>
    <dgm:cxn modelId="{7CCCD2D9-61EF-4895-AD3F-524E642EE825}" type="presParOf" srcId="{A70FE0D7-5B2A-4B4E-8304-B12A635738F0}" destId="{D678746A-AA01-427E-A609-C14DFCE889AF}" srcOrd="2" destOrd="0" presId="urn:microsoft.com/office/officeart/2005/8/layout/vProcess5"/>
    <dgm:cxn modelId="{6C1B288C-1241-4FC5-B370-225291DC8A41}" type="presParOf" srcId="{A70FE0D7-5B2A-4B4E-8304-B12A635738F0}" destId="{AD27A7E5-A393-47BC-942C-AA2682182390}" srcOrd="3" destOrd="0" presId="urn:microsoft.com/office/officeart/2005/8/layout/vProcess5"/>
    <dgm:cxn modelId="{36FA9101-407E-4851-9E4E-F66B3B549450}" type="presParOf" srcId="{A70FE0D7-5B2A-4B4E-8304-B12A635738F0}" destId="{712DF1E7-82AB-4289-8F9B-EF903051A60E}" srcOrd="4" destOrd="0" presId="urn:microsoft.com/office/officeart/2005/8/layout/vProcess5"/>
    <dgm:cxn modelId="{5B7CF8DD-AC81-4C51-8C42-0F7830551356}" type="presParOf" srcId="{A70FE0D7-5B2A-4B4E-8304-B12A635738F0}" destId="{36FA805D-D288-441A-9725-001495EBD11E}" srcOrd="5" destOrd="0" presId="urn:microsoft.com/office/officeart/2005/8/layout/vProcess5"/>
    <dgm:cxn modelId="{96D8D9D7-32BA-4398-814C-551532721438}" type="presParOf" srcId="{A70FE0D7-5B2A-4B4E-8304-B12A635738F0}" destId="{E1EC25AD-1F9C-49CB-B481-FDB898B2893D}" srcOrd="6" destOrd="0" presId="urn:microsoft.com/office/officeart/2005/8/layout/vProcess5"/>
    <dgm:cxn modelId="{E816094D-AC56-4602-943E-78F786EC9F30}" type="presParOf" srcId="{A70FE0D7-5B2A-4B4E-8304-B12A635738F0}" destId="{B0418095-9150-4A01-94BD-14C602471D10}" srcOrd="7" destOrd="0" presId="urn:microsoft.com/office/officeart/2005/8/layout/vProcess5"/>
    <dgm:cxn modelId="{38237AA9-978F-435B-A48F-E504361F8273}" type="presParOf" srcId="{A70FE0D7-5B2A-4B4E-8304-B12A635738F0}" destId="{0A9812E4-1E46-4BAC-8DF2-31365AB4196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2BAE8A-B75E-4F0C-9F35-B150A8C3E7C9}" type="doc">
      <dgm:prSet loTypeId="urn:microsoft.com/office/officeart/2005/8/layout/pyramid4" loCatId="relationship" qsTypeId="urn:microsoft.com/office/officeart/2005/8/quickstyle/simple5" qsCatId="simple" csTypeId="urn:microsoft.com/office/officeart/2005/8/colors/colorful1" csCatId="colorful" phldr="1"/>
      <dgm:spPr/>
      <dgm:t>
        <a:bodyPr/>
        <a:lstStyle/>
        <a:p>
          <a:endParaRPr lang="en-US"/>
        </a:p>
      </dgm:t>
    </dgm:pt>
    <dgm:pt modelId="{05FE8CDB-42BD-4340-8CD7-80ECE65E7294}">
      <dgm:prSet phldrT="[Text]" custT="1"/>
      <dgm:spPr/>
      <dgm:t>
        <a:bodyPr/>
        <a:lstStyle/>
        <a:p>
          <a:r>
            <a:rPr kumimoji="0" lang="en-US" sz="1600" b="1" i="0" u="none" strike="noStrike" cap="none" spc="0" normalizeH="0" baseline="0" noProof="0" dirty="0" smtClean="0">
              <a:ln/>
              <a:effectLst/>
              <a:uLnTx/>
              <a:uFillTx/>
              <a:ea typeface="+mn-ea"/>
              <a:cs typeface="Arial"/>
            </a:rPr>
            <a:t>R</a:t>
          </a:r>
          <a:r>
            <a:rPr kumimoji="0" lang="en-US" sz="1600" b="1" i="0" u="none" strike="noStrike" cap="none" spc="-10" normalizeH="0" baseline="0" noProof="0" dirty="0" smtClean="0">
              <a:ln/>
              <a:effectLst/>
              <a:uLnTx/>
              <a:uFillTx/>
              <a:ea typeface="+mn-ea"/>
              <a:cs typeface="Arial"/>
            </a:rPr>
            <a:t>e</a:t>
          </a:r>
          <a:r>
            <a:rPr kumimoji="0" lang="en-US" sz="1600" b="1" i="0" u="none" strike="noStrike" cap="none" spc="0" normalizeH="0" baseline="0" noProof="0" dirty="0" smtClean="0">
              <a:ln/>
              <a:effectLst/>
              <a:uLnTx/>
              <a:uFillTx/>
              <a:cs typeface="Arial"/>
            </a:rPr>
            <a:t>sults</a:t>
          </a:r>
          <a:endParaRPr lang="en-US" sz="1600" dirty="0" smtClean="0">
            <a:cs typeface="Arial"/>
          </a:endParaRPr>
        </a:p>
        <a:p>
          <a:pPr rtl="0"/>
          <a:r>
            <a:rPr kumimoji="0" lang="en-US" sz="1400" b="0" u="none" strike="noStrike" cap="none" spc="0" normalizeH="0" baseline="0" noProof="0" dirty="0" smtClean="0">
              <a:ln/>
              <a:effectLst/>
              <a:uLnTx/>
              <a:uFillTx/>
              <a:ea typeface="+mn-ea"/>
              <a:cs typeface="Arial"/>
            </a:rPr>
            <a:t>Goal</a:t>
          </a:r>
          <a:r>
            <a:rPr kumimoji="0" lang="en-US" sz="1400" b="0" u="none" strike="noStrike" cap="none" spc="-20" normalizeH="0" baseline="0" noProof="0" dirty="0" smtClean="0">
              <a:ln/>
              <a:effectLst/>
              <a:uLnTx/>
              <a:uFillTx/>
              <a:ea typeface="+mn-ea"/>
              <a:cs typeface="Arial"/>
            </a:rPr>
            <a:t> </a:t>
          </a:r>
          <a:r>
            <a:rPr kumimoji="0" lang="en-US" sz="1400" b="0" u="none" strike="noStrike" cap="none" spc="0" normalizeH="0" baseline="0" noProof="0" dirty="0" smtClean="0">
              <a:ln/>
              <a:effectLst/>
              <a:uLnTx/>
              <a:uFillTx/>
              <a:ea typeface="+mn-ea"/>
              <a:cs typeface="Arial"/>
            </a:rPr>
            <a:t>or</a:t>
          </a:r>
          <a:r>
            <a:rPr kumimoji="0" lang="en-US" sz="1400" b="0" u="none" strike="noStrike" cap="none" spc="-10" normalizeH="0" baseline="0" noProof="0" dirty="0" smtClean="0">
              <a:ln/>
              <a:effectLst/>
              <a:uLnTx/>
              <a:uFillTx/>
              <a:ea typeface="+mn-ea"/>
              <a:cs typeface="Arial"/>
            </a:rPr>
            <a:t> </a:t>
          </a:r>
          <a:r>
            <a:rPr kumimoji="0" lang="en-US" sz="1400" b="0" u="none" strike="noStrike" cap="none" spc="0" normalizeH="0" baseline="0" noProof="0" dirty="0" smtClean="0">
              <a:ln/>
              <a:effectLst/>
              <a:uLnTx/>
              <a:uFillTx/>
              <a:ea typeface="+mn-ea"/>
              <a:cs typeface="Arial"/>
            </a:rPr>
            <a:t>task</a:t>
          </a:r>
          <a:r>
            <a:rPr kumimoji="0" lang="en-US" sz="1400" b="0" u="none" strike="noStrike" cap="none" spc="-40" normalizeH="0" baseline="0" noProof="0" dirty="0" smtClean="0">
              <a:ln/>
              <a:effectLst/>
              <a:uLnTx/>
              <a:uFillTx/>
              <a:ea typeface="+mn-ea"/>
              <a:cs typeface="Arial"/>
            </a:rPr>
            <a:t> </a:t>
          </a:r>
          <a:r>
            <a:rPr kumimoji="0" lang="en-US" sz="1400" b="0" u="none" strike="noStrike" cap="none" spc="0" normalizeH="0" baseline="0" noProof="0" dirty="0" smtClean="0">
              <a:ln/>
              <a:effectLst/>
              <a:uLnTx/>
              <a:uFillTx/>
              <a:ea typeface="+mn-ea"/>
              <a:cs typeface="Arial"/>
            </a:rPr>
            <a:t>acco</a:t>
          </a:r>
          <a:r>
            <a:rPr kumimoji="0" lang="en-US" sz="1400" b="0" u="none" strike="noStrike" cap="none" spc="-10" normalizeH="0" baseline="0" noProof="0" dirty="0" smtClean="0">
              <a:ln/>
              <a:effectLst/>
              <a:uLnTx/>
              <a:uFillTx/>
              <a:ea typeface="+mn-ea"/>
              <a:cs typeface="Arial"/>
            </a:rPr>
            <a:t>m</a:t>
          </a:r>
          <a:r>
            <a:rPr kumimoji="0" lang="en-US" sz="1400" b="0" u="none" strike="noStrike" cap="none" spc="0" normalizeH="0" baseline="0" noProof="0" dirty="0" smtClean="0">
              <a:ln/>
              <a:effectLst/>
              <a:uLnTx/>
              <a:uFillTx/>
              <a:ea typeface="+mn-ea"/>
              <a:cs typeface="Arial"/>
            </a:rPr>
            <a:t>plish</a:t>
          </a:r>
          <a:r>
            <a:rPr kumimoji="0" lang="en-US" sz="1400" b="0" u="none" strike="noStrike" cap="none" spc="-15" normalizeH="0" baseline="0" noProof="0" dirty="0" smtClean="0">
              <a:ln/>
              <a:effectLst/>
              <a:uLnTx/>
              <a:uFillTx/>
              <a:ea typeface="+mn-ea"/>
              <a:cs typeface="Arial"/>
            </a:rPr>
            <a:t>e</a:t>
          </a:r>
          <a:r>
            <a:rPr kumimoji="0" lang="en-US" sz="1400" b="0" u="none" strike="noStrike" cap="none" spc="0" normalizeH="0" baseline="0" noProof="0" dirty="0" smtClean="0">
              <a:ln/>
              <a:effectLst/>
              <a:uLnTx/>
              <a:uFillTx/>
              <a:ea typeface="+mn-ea"/>
              <a:cs typeface="Arial"/>
            </a:rPr>
            <a:t>d</a:t>
          </a:r>
          <a:endParaRPr lang="en-US" sz="1400" dirty="0"/>
        </a:p>
      </dgm:t>
    </dgm:pt>
    <dgm:pt modelId="{37F93B94-C8F3-438E-98E6-E1476149B0BC}" type="parTrans" cxnId="{F481F12D-6906-4D82-80B4-9622A87C47C2}">
      <dgm:prSet/>
      <dgm:spPr/>
      <dgm:t>
        <a:bodyPr/>
        <a:lstStyle/>
        <a:p>
          <a:endParaRPr lang="en-US"/>
        </a:p>
      </dgm:t>
    </dgm:pt>
    <dgm:pt modelId="{FF6D00CE-FC6F-4266-8DDA-B7B3E8DB77E9}" type="sibTrans" cxnId="{F481F12D-6906-4D82-80B4-9622A87C47C2}">
      <dgm:prSet/>
      <dgm:spPr/>
      <dgm:t>
        <a:bodyPr/>
        <a:lstStyle/>
        <a:p>
          <a:endParaRPr lang="en-US"/>
        </a:p>
      </dgm:t>
    </dgm:pt>
    <dgm:pt modelId="{3301A3D1-E3F3-4E66-9E54-3F1440F0476F}">
      <dgm:prSet phldrT="[Text]" custT="1"/>
      <dgm:spPr/>
      <dgm:t>
        <a:bodyPr/>
        <a:lstStyle/>
        <a:p>
          <a:r>
            <a:rPr lang="en-US" sz="1400" b="1" dirty="0" smtClean="0"/>
            <a:t>Relationships</a:t>
          </a:r>
        </a:p>
        <a:p>
          <a:r>
            <a:rPr kumimoji="0" lang="en-US" sz="1200" b="0" u="none" strike="noStrike" cap="none" spc="-10" normalizeH="0" baseline="0" noProof="0" dirty="0" smtClean="0">
              <a:ln/>
              <a:effectLst/>
              <a:uLnTx/>
              <a:uFillTx/>
              <a:ea typeface="+mn-ea"/>
              <a:cs typeface="Arial"/>
            </a:rPr>
            <a:t>T</a:t>
          </a:r>
          <a:r>
            <a:rPr kumimoji="0" lang="en-US" sz="1200" b="0" u="none" strike="noStrike" cap="none" spc="0" normalizeH="0" baseline="0" noProof="0" dirty="0" smtClean="0">
              <a:ln/>
              <a:effectLst/>
              <a:uLnTx/>
              <a:uFillTx/>
              <a:ea typeface="+mn-ea"/>
              <a:cs typeface="Arial"/>
            </a:rPr>
            <a:t>he</a:t>
          </a:r>
          <a:r>
            <a:rPr kumimoji="0" lang="en-US" sz="1200" b="0" u="none" strike="noStrike" cap="none" spc="-20" normalizeH="0" baseline="0" noProof="0" dirty="0" smtClean="0">
              <a:ln/>
              <a:effectLst/>
              <a:uLnTx/>
              <a:uFillTx/>
              <a:ea typeface="+mn-ea"/>
              <a:cs typeface="Arial"/>
            </a:rPr>
            <a:t> </a:t>
          </a:r>
          <a:r>
            <a:rPr kumimoji="0" lang="en-US" sz="1200" b="0" u="none" strike="noStrike" cap="none" spc="0" normalizeH="0" baseline="0" noProof="0" dirty="0" smtClean="0">
              <a:ln/>
              <a:effectLst/>
              <a:uLnTx/>
              <a:uFillTx/>
              <a:ea typeface="+mn-ea"/>
              <a:cs typeface="Arial"/>
            </a:rPr>
            <a:t>quality</a:t>
          </a:r>
          <a:r>
            <a:rPr kumimoji="0" lang="en-US" sz="1200" b="0" u="none" strike="noStrike" cap="none" spc="-30" normalizeH="0" baseline="0" noProof="0" dirty="0" smtClean="0">
              <a:ln/>
              <a:effectLst/>
              <a:uLnTx/>
              <a:uFillTx/>
              <a:ea typeface="+mn-ea"/>
              <a:cs typeface="Arial"/>
            </a:rPr>
            <a:t> </a:t>
          </a:r>
          <a:r>
            <a:rPr kumimoji="0" lang="en-US" sz="1200" b="0" u="none" strike="noStrike" cap="none" spc="0" normalizeH="0" baseline="0" noProof="0" dirty="0" smtClean="0">
              <a:ln/>
              <a:effectLst/>
              <a:uLnTx/>
              <a:uFillTx/>
              <a:ea typeface="+mn-ea"/>
              <a:cs typeface="Arial"/>
            </a:rPr>
            <a:t>of</a:t>
          </a:r>
          <a:r>
            <a:rPr kumimoji="0" lang="en-US" sz="1200" b="0" u="none" strike="noStrike" cap="none" spc="-15" normalizeH="0" baseline="0" noProof="0" dirty="0" smtClean="0">
              <a:ln/>
              <a:effectLst/>
              <a:uLnTx/>
              <a:uFillTx/>
              <a:ea typeface="+mn-ea"/>
              <a:cs typeface="Arial"/>
            </a:rPr>
            <a:t> </a:t>
          </a:r>
          <a:r>
            <a:rPr kumimoji="0" lang="en-US" sz="1200" b="0" u="none" strike="noStrike" cap="none" spc="0" normalizeH="0" baseline="0" noProof="0" dirty="0" smtClean="0">
              <a:ln/>
              <a:effectLst/>
              <a:uLnTx/>
              <a:uFillTx/>
              <a:ea typeface="+mn-ea"/>
              <a:cs typeface="Arial"/>
            </a:rPr>
            <a:t>the</a:t>
          </a:r>
          <a:r>
            <a:rPr kumimoji="0" lang="en-US" sz="1200" b="0" u="none" strike="noStrike" cap="none" spc="-20" normalizeH="0" baseline="0" noProof="0" dirty="0" smtClean="0">
              <a:ln/>
              <a:effectLst/>
              <a:uLnTx/>
              <a:uFillTx/>
              <a:ea typeface="+mn-ea"/>
              <a:cs typeface="Arial"/>
            </a:rPr>
            <a:t> </a:t>
          </a:r>
          <a:r>
            <a:rPr kumimoji="0" lang="en-US" sz="1200" b="0" u="none" strike="noStrike" cap="none" spc="0" normalizeH="0" baseline="0" noProof="0" dirty="0" smtClean="0">
              <a:ln/>
              <a:effectLst/>
              <a:uLnTx/>
              <a:uFillTx/>
              <a:ea typeface="+mn-ea"/>
              <a:cs typeface="Arial"/>
            </a:rPr>
            <a:t>connectio</a:t>
          </a:r>
          <a:r>
            <a:rPr kumimoji="0" lang="en-US" sz="1200" b="0" u="none" strike="noStrike" cap="none" spc="-20" normalizeH="0" baseline="0" noProof="0" dirty="0" smtClean="0">
              <a:ln/>
              <a:effectLst/>
              <a:uLnTx/>
              <a:uFillTx/>
              <a:ea typeface="+mn-ea"/>
              <a:cs typeface="Arial"/>
            </a:rPr>
            <a:t>n</a:t>
          </a:r>
          <a:r>
            <a:rPr kumimoji="0" lang="en-US" sz="1200" b="0" u="none" strike="noStrike" cap="none" spc="0" normalizeH="0" baseline="0" noProof="0" dirty="0" smtClean="0">
              <a:ln/>
              <a:effectLst/>
              <a:uLnTx/>
              <a:uFillTx/>
              <a:ea typeface="+mn-ea"/>
              <a:cs typeface="Arial"/>
            </a:rPr>
            <a:t>s betwe</a:t>
          </a:r>
          <a:r>
            <a:rPr kumimoji="0" lang="en-US" sz="1200" b="0" u="none" strike="noStrike" cap="none" spc="-5" normalizeH="0" baseline="0" noProof="0" dirty="0" smtClean="0">
              <a:ln/>
              <a:effectLst/>
              <a:uLnTx/>
              <a:uFillTx/>
              <a:ea typeface="+mn-ea"/>
              <a:cs typeface="Arial"/>
            </a:rPr>
            <a:t>e</a:t>
          </a:r>
          <a:r>
            <a:rPr kumimoji="0" lang="en-US" sz="1200" b="0" u="none" strike="noStrike" cap="none" spc="0" normalizeH="0" baseline="0" noProof="0" dirty="0" smtClean="0">
              <a:ln/>
              <a:effectLst/>
              <a:uLnTx/>
              <a:uFillTx/>
              <a:ea typeface="+mn-ea"/>
              <a:cs typeface="Arial"/>
            </a:rPr>
            <a:t>n</a:t>
          </a:r>
          <a:r>
            <a:rPr kumimoji="0" lang="en-US" sz="1200" b="0" u="none" strike="noStrike" cap="none" spc="-30" normalizeH="0" baseline="0" noProof="0" dirty="0" smtClean="0">
              <a:ln/>
              <a:effectLst/>
              <a:uLnTx/>
              <a:uFillTx/>
              <a:ea typeface="+mn-ea"/>
              <a:cs typeface="Arial"/>
            </a:rPr>
            <a:t> </a:t>
          </a:r>
          <a:r>
            <a:rPr kumimoji="0" lang="en-US" sz="1200" b="0" u="none" strike="noStrike" cap="none" spc="0" normalizeH="0" baseline="0" noProof="0" dirty="0" smtClean="0">
              <a:ln/>
              <a:effectLst/>
              <a:uLnTx/>
              <a:uFillTx/>
              <a:ea typeface="+mn-ea"/>
              <a:cs typeface="Arial"/>
            </a:rPr>
            <a:t>the</a:t>
          </a:r>
          <a:r>
            <a:rPr kumimoji="0" lang="en-US" sz="1200" b="0" u="none" strike="noStrike" cap="none" spc="-20" normalizeH="0" baseline="0" noProof="0" dirty="0" smtClean="0">
              <a:ln/>
              <a:effectLst/>
              <a:uLnTx/>
              <a:uFillTx/>
              <a:ea typeface="+mn-ea"/>
              <a:cs typeface="Arial"/>
            </a:rPr>
            <a:t> </a:t>
          </a:r>
          <a:r>
            <a:rPr kumimoji="0" lang="en-US" sz="1200" b="0" u="none" strike="noStrike" cap="none" spc="0" normalizeH="0" baseline="0" noProof="0" dirty="0" smtClean="0">
              <a:ln/>
              <a:effectLst/>
              <a:uLnTx/>
              <a:uFillTx/>
              <a:ea typeface="+mn-ea"/>
              <a:cs typeface="Arial"/>
            </a:rPr>
            <a:t>people</a:t>
          </a:r>
          <a:r>
            <a:rPr kumimoji="0" lang="en-US" sz="1200" b="0" u="none" strike="noStrike" cap="none" spc="-35" normalizeH="0" baseline="0" noProof="0" dirty="0" smtClean="0">
              <a:ln/>
              <a:effectLst/>
              <a:uLnTx/>
              <a:uFillTx/>
              <a:ea typeface="+mn-ea"/>
              <a:cs typeface="Arial"/>
            </a:rPr>
            <a:t> </a:t>
          </a:r>
          <a:r>
            <a:rPr kumimoji="0" lang="en-US" sz="1200" b="0" u="none" strike="noStrike" cap="none" spc="0" normalizeH="0" baseline="0" noProof="0" dirty="0" smtClean="0">
              <a:ln/>
              <a:effectLst/>
              <a:uLnTx/>
              <a:uFillTx/>
              <a:ea typeface="+mn-ea"/>
              <a:cs typeface="Arial"/>
            </a:rPr>
            <a:t>engaged</a:t>
          </a:r>
          <a:r>
            <a:rPr kumimoji="0" lang="en-US" sz="1200" b="0" u="none" strike="noStrike" cap="none" spc="-50" normalizeH="0" baseline="0" noProof="0" dirty="0" smtClean="0">
              <a:ln/>
              <a:effectLst/>
              <a:uLnTx/>
              <a:uFillTx/>
              <a:ea typeface="+mn-ea"/>
              <a:cs typeface="Arial"/>
            </a:rPr>
            <a:t> </a:t>
          </a:r>
          <a:r>
            <a:rPr kumimoji="0" lang="en-US" sz="1200" b="0" u="none" strike="noStrike" cap="none" spc="0" normalizeH="0" baseline="0" noProof="0" dirty="0" smtClean="0">
              <a:ln/>
              <a:effectLst/>
              <a:uLnTx/>
              <a:uFillTx/>
              <a:ea typeface="+mn-ea"/>
              <a:cs typeface="Arial"/>
            </a:rPr>
            <a:t>in</a:t>
          </a:r>
          <a:r>
            <a:rPr kumimoji="0" lang="en-US" sz="1200" b="0" u="none" strike="noStrike" cap="none" spc="-10" normalizeH="0" baseline="0" noProof="0" dirty="0" smtClean="0">
              <a:ln/>
              <a:effectLst/>
              <a:uLnTx/>
              <a:uFillTx/>
              <a:ea typeface="+mn-ea"/>
              <a:cs typeface="Arial"/>
            </a:rPr>
            <a:t> </a:t>
          </a:r>
          <a:r>
            <a:rPr kumimoji="0" lang="en-US" sz="1200" b="0" u="none" strike="noStrike" cap="none" spc="0" normalizeH="0" baseline="0" noProof="0" dirty="0" smtClean="0">
              <a:ln/>
              <a:effectLst/>
              <a:uLnTx/>
              <a:uFillTx/>
              <a:ea typeface="+mn-ea"/>
              <a:cs typeface="Arial"/>
            </a:rPr>
            <a:t>the </a:t>
          </a:r>
          <a:r>
            <a:rPr kumimoji="0" lang="en-US" sz="1200" b="0" u="none" strike="noStrike" cap="none" spc="-10" normalizeH="0" baseline="0" noProof="0" dirty="0" smtClean="0">
              <a:ln/>
              <a:effectLst/>
              <a:uLnTx/>
              <a:uFillTx/>
              <a:ea typeface="+mn-ea"/>
              <a:cs typeface="Arial"/>
            </a:rPr>
            <a:t>w</a:t>
          </a:r>
          <a:r>
            <a:rPr kumimoji="0" lang="en-US" sz="1200" b="0" u="none" strike="noStrike" cap="none" spc="0" normalizeH="0" baseline="0" noProof="0" dirty="0" smtClean="0">
              <a:ln/>
              <a:effectLst/>
              <a:uLnTx/>
              <a:uFillTx/>
              <a:ea typeface="+mn-ea"/>
              <a:cs typeface="Arial"/>
            </a:rPr>
            <a:t>ork</a:t>
          </a:r>
          <a:endParaRPr lang="en-US" sz="1200" dirty="0"/>
        </a:p>
      </dgm:t>
    </dgm:pt>
    <dgm:pt modelId="{93F66981-5139-4978-98F0-358194AA2FA8}" type="parTrans" cxnId="{00A645CD-A610-4BA0-AAFE-8AA165C981B8}">
      <dgm:prSet/>
      <dgm:spPr/>
      <dgm:t>
        <a:bodyPr/>
        <a:lstStyle/>
        <a:p>
          <a:endParaRPr lang="en-US"/>
        </a:p>
      </dgm:t>
    </dgm:pt>
    <dgm:pt modelId="{8F5653C0-92A9-4558-9347-FA7EB8C00621}" type="sibTrans" cxnId="{00A645CD-A610-4BA0-AAFE-8AA165C981B8}">
      <dgm:prSet/>
      <dgm:spPr/>
      <dgm:t>
        <a:bodyPr/>
        <a:lstStyle/>
        <a:p>
          <a:endParaRPr lang="en-US"/>
        </a:p>
      </dgm:t>
    </dgm:pt>
    <dgm:pt modelId="{7FBA448B-4511-4457-A905-74C44AE44427}">
      <dgm:prSet phldrT="[Text]" custT="1"/>
      <dgm:spPr/>
      <dgm:t>
        <a:bodyPr/>
        <a:lstStyle/>
        <a:p>
          <a:endParaRPr lang="en-US" sz="1600" b="1" dirty="0" smtClean="0"/>
        </a:p>
        <a:p>
          <a:r>
            <a:rPr lang="en-US" sz="1600" b="1" dirty="0" smtClean="0"/>
            <a:t>Dimensions </a:t>
          </a:r>
        </a:p>
        <a:p>
          <a:r>
            <a:rPr lang="en-US" sz="1600" b="1" dirty="0" smtClean="0"/>
            <a:t>of </a:t>
          </a:r>
        </a:p>
        <a:p>
          <a:r>
            <a:rPr lang="en-US" sz="1600" b="1" dirty="0" smtClean="0"/>
            <a:t>Success</a:t>
          </a:r>
          <a:endParaRPr lang="en-US" sz="1600" b="1" dirty="0"/>
        </a:p>
      </dgm:t>
    </dgm:pt>
    <dgm:pt modelId="{25742E68-751A-47EE-84D8-EA1705FB23AB}" type="parTrans" cxnId="{9B32F583-EBF8-433B-A296-18353FA6164E}">
      <dgm:prSet/>
      <dgm:spPr/>
      <dgm:t>
        <a:bodyPr/>
        <a:lstStyle/>
        <a:p>
          <a:endParaRPr lang="en-US"/>
        </a:p>
      </dgm:t>
    </dgm:pt>
    <dgm:pt modelId="{EE107979-7767-404C-B81E-7A2809D92E1A}" type="sibTrans" cxnId="{9B32F583-EBF8-433B-A296-18353FA6164E}">
      <dgm:prSet/>
      <dgm:spPr/>
      <dgm:t>
        <a:bodyPr/>
        <a:lstStyle/>
        <a:p>
          <a:endParaRPr lang="en-US"/>
        </a:p>
      </dgm:t>
    </dgm:pt>
    <dgm:pt modelId="{712DAC3D-4905-44FB-858E-FFD529949A14}">
      <dgm:prSet phldrT="[Text]" custT="1"/>
      <dgm:spPr/>
      <dgm:t>
        <a:bodyPr/>
        <a:lstStyle/>
        <a:p>
          <a:r>
            <a:rPr kumimoji="0" lang="en-US" sz="1600" b="1" i="0" u="none" strike="noStrike" cap="none" spc="0" normalizeH="0" baseline="0" noProof="0" dirty="0" smtClean="0">
              <a:ln/>
              <a:effectLst/>
              <a:uLnTx/>
              <a:uFillTx/>
              <a:ea typeface="+mn-ea"/>
              <a:cs typeface="Arial"/>
            </a:rPr>
            <a:t>Pro</a:t>
          </a:r>
          <a:r>
            <a:rPr kumimoji="0" lang="en-US" sz="1600" b="1" i="0" u="none" strike="noStrike" cap="none" spc="-10" normalizeH="0" baseline="0" noProof="0" dirty="0" smtClean="0">
              <a:ln/>
              <a:effectLst/>
              <a:uLnTx/>
              <a:uFillTx/>
              <a:ea typeface="+mn-ea"/>
              <a:cs typeface="Arial"/>
            </a:rPr>
            <a:t>c</a:t>
          </a:r>
          <a:r>
            <a:rPr kumimoji="0" lang="en-US" sz="1600" b="1" i="0" u="none" strike="noStrike" cap="none" spc="0" normalizeH="0" baseline="0" noProof="0" dirty="0" smtClean="0">
              <a:ln/>
              <a:effectLst/>
              <a:uLnTx/>
              <a:uFillTx/>
              <a:ea typeface="+mn-ea"/>
              <a:cs typeface="Arial"/>
            </a:rPr>
            <a:t>e</a:t>
          </a:r>
          <a:r>
            <a:rPr kumimoji="0" lang="en-US" sz="1600" b="1" i="0" u="none" strike="noStrike" cap="none" spc="-10" normalizeH="0" baseline="0" noProof="0" dirty="0" smtClean="0">
              <a:ln/>
              <a:effectLst/>
              <a:uLnTx/>
              <a:uFillTx/>
              <a:ea typeface="+mn-ea"/>
              <a:cs typeface="Arial"/>
            </a:rPr>
            <a:t>s</a:t>
          </a:r>
          <a:r>
            <a:rPr kumimoji="0" lang="en-US" sz="1600" b="1" i="0" u="none" strike="noStrike" cap="none" spc="0" normalizeH="0" baseline="0" noProof="0" dirty="0" smtClean="0">
              <a:ln/>
              <a:effectLst/>
              <a:uLnTx/>
              <a:uFillTx/>
              <a:ea typeface="+mn-ea"/>
              <a:cs typeface="Arial"/>
            </a:rPr>
            <a:t>s</a:t>
          </a:r>
          <a:endParaRPr kumimoji="0" lang="en-US" sz="1600" b="0" i="0" u="none" strike="noStrike" cap="none" spc="0" normalizeH="0" baseline="0" noProof="0" dirty="0" smtClean="0">
            <a:ln/>
            <a:effectLst/>
            <a:uLnTx/>
            <a:uFillTx/>
            <a:ea typeface="+mn-ea"/>
            <a:cs typeface="Arial"/>
          </a:endParaRPr>
        </a:p>
        <a:p>
          <a:r>
            <a:rPr kumimoji="0" lang="en-US" sz="1400" b="0" u="none" strike="noStrike" cap="none" spc="-10" normalizeH="0" baseline="0" noProof="0" dirty="0" smtClean="0">
              <a:ln/>
              <a:effectLst/>
              <a:uLnTx/>
              <a:uFillTx/>
              <a:ea typeface="+mn-ea"/>
              <a:cs typeface="Arial"/>
            </a:rPr>
            <a:t>T</a:t>
          </a:r>
          <a:r>
            <a:rPr kumimoji="0" lang="en-US" sz="1400" b="0" u="none" strike="noStrike" cap="none" spc="0" normalizeH="0" baseline="0" noProof="0" dirty="0" smtClean="0">
              <a:ln/>
              <a:effectLst/>
              <a:uLnTx/>
              <a:uFillTx/>
              <a:ea typeface="+mn-ea"/>
              <a:cs typeface="Arial"/>
            </a:rPr>
            <a:t>he</a:t>
          </a:r>
          <a:r>
            <a:rPr kumimoji="0" lang="en-US" sz="1400" b="0" u="none" strike="noStrike" cap="none" spc="-20" normalizeH="0" baseline="0" noProof="0" dirty="0" smtClean="0">
              <a:ln/>
              <a:effectLst/>
              <a:uLnTx/>
              <a:uFillTx/>
              <a:ea typeface="+mn-ea"/>
              <a:cs typeface="Arial"/>
            </a:rPr>
            <a:t> </a:t>
          </a:r>
          <a:r>
            <a:rPr kumimoji="0" lang="en-US" sz="1400" b="0" u="none" strike="noStrike" cap="none" spc="-10" normalizeH="0" baseline="0" noProof="0" dirty="0" smtClean="0">
              <a:ln/>
              <a:effectLst/>
              <a:uLnTx/>
              <a:uFillTx/>
              <a:ea typeface="+mn-ea"/>
              <a:cs typeface="Arial"/>
            </a:rPr>
            <a:t>w</a:t>
          </a:r>
          <a:r>
            <a:rPr kumimoji="0" lang="en-US" sz="1400" b="0" u="none" strike="noStrike" cap="none" spc="0" normalizeH="0" baseline="0" noProof="0" dirty="0" smtClean="0">
              <a:ln/>
              <a:effectLst/>
              <a:uLnTx/>
              <a:uFillTx/>
              <a:ea typeface="+mn-ea"/>
              <a:cs typeface="Arial"/>
            </a:rPr>
            <a:t>ay</a:t>
          </a:r>
          <a:r>
            <a:rPr kumimoji="0" lang="en-US" sz="1400" b="0" u="none" strike="noStrike" cap="none" spc="-5" normalizeH="0" baseline="0" noProof="0" dirty="0" smtClean="0">
              <a:ln/>
              <a:effectLst/>
              <a:uLnTx/>
              <a:uFillTx/>
              <a:ea typeface="+mn-ea"/>
              <a:cs typeface="Arial"/>
            </a:rPr>
            <a:t> </a:t>
          </a:r>
          <a:r>
            <a:rPr kumimoji="0" lang="en-US" sz="1400" b="0" u="none" strike="noStrike" cap="none" spc="0" normalizeH="0" baseline="0" noProof="0" dirty="0" smtClean="0">
              <a:ln/>
              <a:effectLst/>
              <a:uLnTx/>
              <a:uFillTx/>
              <a:ea typeface="+mn-ea"/>
              <a:cs typeface="Arial"/>
            </a:rPr>
            <a:t>or</a:t>
          </a:r>
          <a:r>
            <a:rPr kumimoji="0" lang="en-US" sz="1400" b="0" u="none" strike="noStrike" cap="none" spc="-20" normalizeH="0" baseline="0" noProof="0" dirty="0" smtClean="0">
              <a:ln/>
              <a:effectLst/>
              <a:uLnTx/>
              <a:uFillTx/>
              <a:ea typeface="+mn-ea"/>
              <a:cs typeface="Arial"/>
            </a:rPr>
            <a:t> </a:t>
          </a:r>
          <a:r>
            <a:rPr kumimoji="0" lang="en-US" sz="1400" b="0" u="none" strike="noStrike" cap="none" spc="0" normalizeH="0" baseline="0" noProof="0" dirty="0" smtClean="0">
              <a:ln/>
              <a:effectLst/>
              <a:uLnTx/>
              <a:uFillTx/>
              <a:ea typeface="+mn-ea"/>
              <a:cs typeface="Arial"/>
            </a:rPr>
            <a:t>spirit</a:t>
          </a:r>
          <a:r>
            <a:rPr kumimoji="0" lang="en-US" sz="1400" b="0" u="none" strike="noStrike" cap="none" spc="-30" normalizeH="0" baseline="0" noProof="0" dirty="0" smtClean="0">
              <a:ln/>
              <a:effectLst/>
              <a:uLnTx/>
              <a:uFillTx/>
              <a:ea typeface="+mn-ea"/>
              <a:cs typeface="Arial"/>
            </a:rPr>
            <a:t> </a:t>
          </a:r>
          <a:r>
            <a:rPr kumimoji="0" lang="en-US" sz="1400" b="0" u="none" strike="noStrike" cap="none" spc="0" normalizeH="0" baseline="0" noProof="0" dirty="0" smtClean="0">
              <a:ln/>
              <a:effectLst/>
              <a:uLnTx/>
              <a:uFillTx/>
              <a:ea typeface="+mn-ea"/>
              <a:cs typeface="Arial"/>
            </a:rPr>
            <a:t>in</a:t>
          </a:r>
          <a:r>
            <a:rPr kumimoji="0" lang="en-US" sz="1400" b="0" u="none" strike="noStrike" cap="none" spc="-10" normalizeH="0" baseline="0" noProof="0" dirty="0" smtClean="0">
              <a:ln/>
              <a:effectLst/>
              <a:uLnTx/>
              <a:uFillTx/>
              <a:ea typeface="+mn-ea"/>
              <a:cs typeface="Arial"/>
            </a:rPr>
            <a:t> w</a:t>
          </a:r>
          <a:r>
            <a:rPr kumimoji="0" lang="en-US" sz="1400" b="0" u="none" strike="noStrike" cap="none" spc="0" normalizeH="0" baseline="0" noProof="0" dirty="0" smtClean="0">
              <a:ln/>
              <a:effectLst/>
              <a:uLnTx/>
              <a:uFillTx/>
              <a:ea typeface="+mn-ea"/>
              <a:cs typeface="Arial"/>
            </a:rPr>
            <a:t>hich</a:t>
          </a:r>
          <a:r>
            <a:rPr kumimoji="0" lang="en-US" sz="1400" b="0" u="none" strike="noStrike" cap="none" spc="-10" normalizeH="0" baseline="0" noProof="0" dirty="0" smtClean="0">
              <a:ln/>
              <a:effectLst/>
              <a:uLnTx/>
              <a:uFillTx/>
              <a:ea typeface="+mn-ea"/>
              <a:cs typeface="Arial"/>
            </a:rPr>
            <a:t> w</a:t>
          </a:r>
          <a:r>
            <a:rPr kumimoji="0" lang="en-US" sz="1400" b="0" u="none" strike="noStrike" cap="none" spc="0" normalizeH="0" baseline="0" noProof="0" dirty="0" smtClean="0">
              <a:ln/>
              <a:effectLst/>
              <a:uLnTx/>
              <a:uFillTx/>
              <a:ea typeface="+mn-ea"/>
              <a:cs typeface="Arial"/>
            </a:rPr>
            <a:t>ork</a:t>
          </a:r>
          <a:r>
            <a:rPr kumimoji="0" lang="en-US" sz="1400" b="0" u="none" strike="noStrike" cap="none" spc="-15" normalizeH="0" baseline="0" noProof="0" dirty="0" smtClean="0">
              <a:ln/>
              <a:effectLst/>
              <a:uLnTx/>
              <a:uFillTx/>
              <a:ea typeface="+mn-ea"/>
              <a:cs typeface="Arial"/>
            </a:rPr>
            <a:t> </a:t>
          </a:r>
          <a:r>
            <a:rPr kumimoji="0" lang="en-US" sz="1400" b="0" u="none" strike="noStrike" cap="none" spc="0" normalizeH="0" baseline="0" noProof="0" dirty="0" smtClean="0">
              <a:ln/>
              <a:effectLst/>
              <a:uLnTx/>
              <a:uFillTx/>
              <a:ea typeface="+mn-ea"/>
              <a:cs typeface="Arial"/>
            </a:rPr>
            <a:t>is carried</a:t>
          </a:r>
          <a:r>
            <a:rPr kumimoji="0" lang="en-US" sz="1400" b="0" u="none" strike="noStrike" cap="none" spc="-45" normalizeH="0" baseline="0" noProof="0" dirty="0" smtClean="0">
              <a:ln/>
              <a:effectLst/>
              <a:uLnTx/>
              <a:uFillTx/>
              <a:ea typeface="+mn-ea"/>
              <a:cs typeface="Arial"/>
            </a:rPr>
            <a:t> </a:t>
          </a:r>
          <a:r>
            <a:rPr kumimoji="0" lang="en-US" sz="1400" b="0" u="none" strike="noStrike" cap="none" spc="0" normalizeH="0" baseline="0" noProof="0" dirty="0" smtClean="0">
              <a:ln/>
              <a:effectLst/>
              <a:uLnTx/>
              <a:uFillTx/>
              <a:ea typeface="+mn-ea"/>
              <a:cs typeface="Arial"/>
            </a:rPr>
            <a:t>out</a:t>
          </a:r>
          <a:endParaRPr lang="en-US" sz="1400" dirty="0"/>
        </a:p>
      </dgm:t>
    </dgm:pt>
    <dgm:pt modelId="{2E34376F-4969-400E-807C-FCB27298B926}" type="parTrans" cxnId="{A528016C-B79C-484B-997F-7A946AFA1C45}">
      <dgm:prSet/>
      <dgm:spPr/>
      <dgm:t>
        <a:bodyPr/>
        <a:lstStyle/>
        <a:p>
          <a:endParaRPr lang="en-US"/>
        </a:p>
      </dgm:t>
    </dgm:pt>
    <dgm:pt modelId="{2B09EB78-45C8-44D0-B7B4-4CABBB32FBCB}" type="sibTrans" cxnId="{A528016C-B79C-484B-997F-7A946AFA1C45}">
      <dgm:prSet/>
      <dgm:spPr/>
      <dgm:t>
        <a:bodyPr/>
        <a:lstStyle/>
        <a:p>
          <a:endParaRPr lang="en-US"/>
        </a:p>
      </dgm:t>
    </dgm:pt>
    <dgm:pt modelId="{9E6C8109-B744-4420-BE06-769FCC4FAD59}" type="pres">
      <dgm:prSet presAssocID="{A72BAE8A-B75E-4F0C-9F35-B150A8C3E7C9}" presName="compositeShape" presStyleCnt="0">
        <dgm:presLayoutVars>
          <dgm:chMax val="9"/>
          <dgm:dir/>
          <dgm:resizeHandles val="exact"/>
        </dgm:presLayoutVars>
      </dgm:prSet>
      <dgm:spPr/>
      <dgm:t>
        <a:bodyPr/>
        <a:lstStyle/>
        <a:p>
          <a:endParaRPr lang="en-US"/>
        </a:p>
      </dgm:t>
    </dgm:pt>
    <dgm:pt modelId="{605786C5-0D1D-4F87-B897-8C3EB17962A1}" type="pres">
      <dgm:prSet presAssocID="{A72BAE8A-B75E-4F0C-9F35-B150A8C3E7C9}" presName="triangle1" presStyleLbl="node1" presStyleIdx="0" presStyleCnt="4" custLinFactNeighborX="-137" custLinFactNeighborY="785">
        <dgm:presLayoutVars>
          <dgm:bulletEnabled val="1"/>
        </dgm:presLayoutVars>
      </dgm:prSet>
      <dgm:spPr/>
      <dgm:t>
        <a:bodyPr/>
        <a:lstStyle/>
        <a:p>
          <a:endParaRPr lang="en-US"/>
        </a:p>
      </dgm:t>
    </dgm:pt>
    <dgm:pt modelId="{072E33CD-D4ED-467E-A7AB-0436F96DA4FA}" type="pres">
      <dgm:prSet presAssocID="{A72BAE8A-B75E-4F0C-9F35-B150A8C3E7C9}" presName="triangle2" presStyleLbl="node1" presStyleIdx="1" presStyleCnt="4">
        <dgm:presLayoutVars>
          <dgm:bulletEnabled val="1"/>
        </dgm:presLayoutVars>
      </dgm:prSet>
      <dgm:spPr/>
      <dgm:t>
        <a:bodyPr/>
        <a:lstStyle/>
        <a:p>
          <a:endParaRPr lang="en-US"/>
        </a:p>
      </dgm:t>
    </dgm:pt>
    <dgm:pt modelId="{3F9026FB-B3AA-480D-B115-02777743ADD3}" type="pres">
      <dgm:prSet presAssocID="{A72BAE8A-B75E-4F0C-9F35-B150A8C3E7C9}" presName="triangle3" presStyleLbl="node1" presStyleIdx="2" presStyleCnt="4">
        <dgm:presLayoutVars>
          <dgm:bulletEnabled val="1"/>
        </dgm:presLayoutVars>
      </dgm:prSet>
      <dgm:spPr/>
      <dgm:t>
        <a:bodyPr/>
        <a:lstStyle/>
        <a:p>
          <a:endParaRPr lang="en-US"/>
        </a:p>
      </dgm:t>
    </dgm:pt>
    <dgm:pt modelId="{57BEF3D6-4B75-4022-B975-D8A800C72036}" type="pres">
      <dgm:prSet presAssocID="{A72BAE8A-B75E-4F0C-9F35-B150A8C3E7C9}" presName="triangle4" presStyleLbl="node1" presStyleIdx="3" presStyleCnt="4">
        <dgm:presLayoutVars>
          <dgm:bulletEnabled val="1"/>
        </dgm:presLayoutVars>
      </dgm:prSet>
      <dgm:spPr/>
      <dgm:t>
        <a:bodyPr/>
        <a:lstStyle/>
        <a:p>
          <a:endParaRPr lang="en-US"/>
        </a:p>
      </dgm:t>
    </dgm:pt>
  </dgm:ptLst>
  <dgm:cxnLst>
    <dgm:cxn modelId="{00A645CD-A610-4BA0-AAFE-8AA165C981B8}" srcId="{A72BAE8A-B75E-4F0C-9F35-B150A8C3E7C9}" destId="{3301A3D1-E3F3-4E66-9E54-3F1440F0476F}" srcOrd="1" destOrd="0" parTransId="{93F66981-5139-4978-98F0-358194AA2FA8}" sibTransId="{8F5653C0-92A9-4558-9347-FA7EB8C00621}"/>
    <dgm:cxn modelId="{13A6384A-F0EE-47CB-B0DC-8B6192AA2D7A}" type="presOf" srcId="{3301A3D1-E3F3-4E66-9E54-3F1440F0476F}" destId="{072E33CD-D4ED-467E-A7AB-0436F96DA4FA}" srcOrd="0" destOrd="0" presId="urn:microsoft.com/office/officeart/2005/8/layout/pyramid4"/>
    <dgm:cxn modelId="{FF79426B-D188-4003-BC37-B16A59A0DC0F}" type="presOf" srcId="{7FBA448B-4511-4457-A905-74C44AE44427}" destId="{3F9026FB-B3AA-480D-B115-02777743ADD3}" srcOrd="0" destOrd="0" presId="urn:microsoft.com/office/officeart/2005/8/layout/pyramid4"/>
    <dgm:cxn modelId="{008EB314-A134-4DC1-B152-7170FE2EDB46}" type="presOf" srcId="{05FE8CDB-42BD-4340-8CD7-80ECE65E7294}" destId="{605786C5-0D1D-4F87-B897-8C3EB17962A1}" srcOrd="0" destOrd="0" presId="urn:microsoft.com/office/officeart/2005/8/layout/pyramid4"/>
    <dgm:cxn modelId="{F481F12D-6906-4D82-80B4-9622A87C47C2}" srcId="{A72BAE8A-B75E-4F0C-9F35-B150A8C3E7C9}" destId="{05FE8CDB-42BD-4340-8CD7-80ECE65E7294}" srcOrd="0" destOrd="0" parTransId="{37F93B94-C8F3-438E-98E6-E1476149B0BC}" sibTransId="{FF6D00CE-FC6F-4266-8DDA-B7B3E8DB77E9}"/>
    <dgm:cxn modelId="{9B32F583-EBF8-433B-A296-18353FA6164E}" srcId="{A72BAE8A-B75E-4F0C-9F35-B150A8C3E7C9}" destId="{7FBA448B-4511-4457-A905-74C44AE44427}" srcOrd="2" destOrd="0" parTransId="{25742E68-751A-47EE-84D8-EA1705FB23AB}" sibTransId="{EE107979-7767-404C-B81E-7A2809D92E1A}"/>
    <dgm:cxn modelId="{A528016C-B79C-484B-997F-7A946AFA1C45}" srcId="{A72BAE8A-B75E-4F0C-9F35-B150A8C3E7C9}" destId="{712DAC3D-4905-44FB-858E-FFD529949A14}" srcOrd="3" destOrd="0" parTransId="{2E34376F-4969-400E-807C-FCB27298B926}" sibTransId="{2B09EB78-45C8-44D0-B7B4-4CABBB32FBCB}"/>
    <dgm:cxn modelId="{B7C9B96C-9961-404C-8756-F14778363EAC}" type="presOf" srcId="{712DAC3D-4905-44FB-858E-FFD529949A14}" destId="{57BEF3D6-4B75-4022-B975-D8A800C72036}" srcOrd="0" destOrd="0" presId="urn:microsoft.com/office/officeart/2005/8/layout/pyramid4"/>
    <dgm:cxn modelId="{F1158173-9CB3-4326-B2CE-D2B8B720A346}" type="presOf" srcId="{A72BAE8A-B75E-4F0C-9F35-B150A8C3E7C9}" destId="{9E6C8109-B744-4420-BE06-769FCC4FAD59}" srcOrd="0" destOrd="0" presId="urn:microsoft.com/office/officeart/2005/8/layout/pyramid4"/>
    <dgm:cxn modelId="{3AC90221-C03F-4DF3-8A9E-17ED6EBEB502}" type="presParOf" srcId="{9E6C8109-B744-4420-BE06-769FCC4FAD59}" destId="{605786C5-0D1D-4F87-B897-8C3EB17962A1}" srcOrd="0" destOrd="0" presId="urn:microsoft.com/office/officeart/2005/8/layout/pyramid4"/>
    <dgm:cxn modelId="{F4720FC0-FC5F-4B26-8F5A-9D174EF0EA18}" type="presParOf" srcId="{9E6C8109-B744-4420-BE06-769FCC4FAD59}" destId="{072E33CD-D4ED-467E-A7AB-0436F96DA4FA}" srcOrd="1" destOrd="0" presId="urn:microsoft.com/office/officeart/2005/8/layout/pyramid4"/>
    <dgm:cxn modelId="{274E8285-BEFB-4370-B980-8F5A6640CAF5}" type="presParOf" srcId="{9E6C8109-B744-4420-BE06-769FCC4FAD59}" destId="{3F9026FB-B3AA-480D-B115-02777743ADD3}" srcOrd="2" destOrd="0" presId="urn:microsoft.com/office/officeart/2005/8/layout/pyramid4"/>
    <dgm:cxn modelId="{9E01467C-C23F-4417-80F8-D42A3FC3A83D}" type="presParOf" srcId="{9E6C8109-B744-4420-BE06-769FCC4FAD59}" destId="{57BEF3D6-4B75-4022-B975-D8A800C72036}"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2BAE8A-B75E-4F0C-9F35-B150A8C3E7C9}" type="doc">
      <dgm:prSet loTypeId="urn:microsoft.com/office/officeart/2005/8/layout/pyramid4" loCatId="relationship" qsTypeId="urn:microsoft.com/office/officeart/2005/8/quickstyle/simple5" qsCatId="simple" csTypeId="urn:microsoft.com/office/officeart/2005/8/colors/colorful1" csCatId="colorful" phldr="1"/>
      <dgm:spPr/>
      <dgm:t>
        <a:bodyPr/>
        <a:lstStyle/>
        <a:p>
          <a:endParaRPr lang="en-US"/>
        </a:p>
      </dgm:t>
    </dgm:pt>
    <dgm:pt modelId="{05FE8CDB-42BD-4340-8CD7-80ECE65E7294}">
      <dgm:prSet phldrT="[Text]" custT="1"/>
      <dgm:spPr/>
      <dgm:t>
        <a:bodyPr/>
        <a:lstStyle/>
        <a:p>
          <a:r>
            <a:rPr kumimoji="0" lang="en-US" sz="1200" b="1" i="0" u="none" strike="noStrike" cap="none" spc="0" normalizeH="0" baseline="0" noProof="0" dirty="0" smtClean="0">
              <a:ln/>
              <a:effectLst/>
              <a:uLnTx/>
              <a:uFillTx/>
              <a:ea typeface="+mn-ea"/>
              <a:cs typeface="Arial"/>
            </a:rPr>
            <a:t>R</a:t>
          </a:r>
          <a:r>
            <a:rPr kumimoji="0" lang="en-US" sz="1200" b="1" i="0" u="none" strike="noStrike" cap="none" spc="-10" normalizeH="0" baseline="0" noProof="0" dirty="0" smtClean="0">
              <a:ln/>
              <a:effectLst/>
              <a:uLnTx/>
              <a:uFillTx/>
              <a:ea typeface="+mn-ea"/>
              <a:cs typeface="Arial"/>
            </a:rPr>
            <a:t>e</a:t>
          </a:r>
          <a:r>
            <a:rPr kumimoji="0" lang="en-US" sz="1200" b="1" i="0" u="none" strike="noStrike" cap="none" spc="0" normalizeH="0" baseline="0" noProof="0" dirty="0" smtClean="0">
              <a:ln/>
              <a:effectLst/>
              <a:uLnTx/>
              <a:uFillTx/>
              <a:cs typeface="Arial"/>
            </a:rPr>
            <a:t>sults</a:t>
          </a:r>
          <a:endParaRPr lang="en-US" sz="1200" dirty="0" smtClean="0">
            <a:cs typeface="Arial"/>
          </a:endParaRPr>
        </a:p>
      </dgm:t>
    </dgm:pt>
    <dgm:pt modelId="{37F93B94-C8F3-438E-98E6-E1476149B0BC}" type="parTrans" cxnId="{F481F12D-6906-4D82-80B4-9622A87C47C2}">
      <dgm:prSet/>
      <dgm:spPr/>
      <dgm:t>
        <a:bodyPr/>
        <a:lstStyle/>
        <a:p>
          <a:endParaRPr lang="en-US"/>
        </a:p>
      </dgm:t>
    </dgm:pt>
    <dgm:pt modelId="{FF6D00CE-FC6F-4266-8DDA-B7B3E8DB77E9}" type="sibTrans" cxnId="{F481F12D-6906-4D82-80B4-9622A87C47C2}">
      <dgm:prSet/>
      <dgm:spPr/>
      <dgm:t>
        <a:bodyPr/>
        <a:lstStyle/>
        <a:p>
          <a:endParaRPr lang="en-US"/>
        </a:p>
      </dgm:t>
    </dgm:pt>
    <dgm:pt modelId="{712DAC3D-4905-44FB-858E-FFD529949A14}">
      <dgm:prSet phldrT="[Text]" custT="1"/>
      <dgm:spPr/>
      <dgm:t>
        <a:bodyPr/>
        <a:lstStyle/>
        <a:p>
          <a:r>
            <a:rPr kumimoji="0" lang="en-US" sz="1200" b="1" i="0" u="none" strike="noStrike" cap="none" spc="0" normalizeH="0" baseline="0" noProof="0" dirty="0" smtClean="0">
              <a:ln/>
              <a:effectLst/>
              <a:uLnTx/>
              <a:uFillTx/>
              <a:ea typeface="+mn-ea"/>
              <a:cs typeface="Arial"/>
            </a:rPr>
            <a:t>Pro</a:t>
          </a:r>
          <a:r>
            <a:rPr kumimoji="0" lang="en-US" sz="1200" b="1" i="0" u="none" strike="noStrike" cap="none" spc="-10" normalizeH="0" baseline="0" noProof="0" dirty="0" smtClean="0">
              <a:ln/>
              <a:effectLst/>
              <a:uLnTx/>
              <a:uFillTx/>
              <a:ea typeface="+mn-ea"/>
              <a:cs typeface="Arial"/>
            </a:rPr>
            <a:t>c</a:t>
          </a:r>
          <a:r>
            <a:rPr kumimoji="0" lang="en-US" sz="1200" b="1" i="0" u="none" strike="noStrike" cap="none" spc="0" normalizeH="0" baseline="0" noProof="0" dirty="0" smtClean="0">
              <a:ln/>
              <a:effectLst/>
              <a:uLnTx/>
              <a:uFillTx/>
              <a:ea typeface="+mn-ea"/>
              <a:cs typeface="Arial"/>
            </a:rPr>
            <a:t>e</a:t>
          </a:r>
          <a:r>
            <a:rPr kumimoji="0" lang="en-US" sz="1200" b="1" i="0" u="none" strike="noStrike" cap="none" spc="-10" normalizeH="0" baseline="0" noProof="0" dirty="0" smtClean="0">
              <a:ln/>
              <a:effectLst/>
              <a:uLnTx/>
              <a:uFillTx/>
              <a:ea typeface="+mn-ea"/>
              <a:cs typeface="Arial"/>
            </a:rPr>
            <a:t>s</a:t>
          </a:r>
          <a:r>
            <a:rPr kumimoji="0" lang="en-US" sz="1200" b="1" i="0" u="none" strike="noStrike" cap="none" spc="0" normalizeH="0" baseline="0" noProof="0" dirty="0" smtClean="0">
              <a:ln/>
              <a:effectLst/>
              <a:uLnTx/>
              <a:uFillTx/>
              <a:ea typeface="+mn-ea"/>
              <a:cs typeface="Arial"/>
            </a:rPr>
            <a:t>s</a:t>
          </a:r>
          <a:endParaRPr kumimoji="0" lang="en-US" sz="1200" b="0" i="0" u="none" strike="noStrike" cap="none" spc="0" normalizeH="0" baseline="0" noProof="0" dirty="0" smtClean="0">
            <a:ln/>
            <a:effectLst/>
            <a:uLnTx/>
            <a:uFillTx/>
            <a:ea typeface="+mn-ea"/>
            <a:cs typeface="Arial"/>
          </a:endParaRPr>
        </a:p>
      </dgm:t>
    </dgm:pt>
    <dgm:pt modelId="{2E34376F-4969-400E-807C-FCB27298B926}" type="parTrans" cxnId="{A528016C-B79C-484B-997F-7A946AFA1C45}">
      <dgm:prSet/>
      <dgm:spPr/>
      <dgm:t>
        <a:bodyPr/>
        <a:lstStyle/>
        <a:p>
          <a:endParaRPr lang="en-US"/>
        </a:p>
      </dgm:t>
    </dgm:pt>
    <dgm:pt modelId="{2B09EB78-45C8-44D0-B7B4-4CABBB32FBCB}" type="sibTrans" cxnId="{A528016C-B79C-484B-997F-7A946AFA1C45}">
      <dgm:prSet/>
      <dgm:spPr/>
      <dgm:t>
        <a:bodyPr/>
        <a:lstStyle/>
        <a:p>
          <a:endParaRPr lang="en-US"/>
        </a:p>
      </dgm:t>
    </dgm:pt>
    <dgm:pt modelId="{A657A4B6-22A9-49F8-A769-0497E44E0FCD}">
      <dgm:prSet phldrT="[Text]" custT="1"/>
      <dgm:spPr/>
      <dgm:t>
        <a:bodyPr/>
        <a:lstStyle/>
        <a:p>
          <a:r>
            <a:rPr lang="en-US" sz="1000" b="1" dirty="0" smtClean="0"/>
            <a:t>Relationships</a:t>
          </a:r>
        </a:p>
      </dgm:t>
    </dgm:pt>
    <dgm:pt modelId="{8A360019-17A9-4F5E-B7BC-F4C477E53B22}" type="parTrans" cxnId="{1D4165D4-8805-44D0-8EAF-A41C376815E8}">
      <dgm:prSet/>
      <dgm:spPr/>
      <dgm:t>
        <a:bodyPr/>
        <a:lstStyle/>
        <a:p>
          <a:endParaRPr lang="en-US"/>
        </a:p>
      </dgm:t>
    </dgm:pt>
    <dgm:pt modelId="{FC3204AB-A590-490D-9F7D-D19FB0C7598C}" type="sibTrans" cxnId="{1D4165D4-8805-44D0-8EAF-A41C376815E8}">
      <dgm:prSet/>
      <dgm:spPr/>
      <dgm:t>
        <a:bodyPr/>
        <a:lstStyle/>
        <a:p>
          <a:endParaRPr lang="en-US"/>
        </a:p>
      </dgm:t>
    </dgm:pt>
    <dgm:pt modelId="{50C48EEA-8FAE-4664-998B-9C22D4BDEA52}">
      <dgm:prSet phldrT="[Text]" custT="1"/>
      <dgm:spPr/>
      <dgm:t>
        <a:bodyPr/>
        <a:lstStyle/>
        <a:p>
          <a:r>
            <a:rPr lang="en-US" sz="1100" b="1" dirty="0" smtClean="0"/>
            <a:t>Dimensions </a:t>
          </a:r>
        </a:p>
        <a:p>
          <a:r>
            <a:rPr lang="en-US" sz="1100" b="1" dirty="0" smtClean="0"/>
            <a:t>of </a:t>
          </a:r>
        </a:p>
        <a:p>
          <a:r>
            <a:rPr lang="en-US" sz="1100" b="1" dirty="0" smtClean="0"/>
            <a:t>Success</a:t>
          </a:r>
        </a:p>
      </dgm:t>
    </dgm:pt>
    <dgm:pt modelId="{B4CFFFC1-39C1-4930-8755-A6060AAF4308}" type="parTrans" cxnId="{51F1366D-3A45-451C-ADB8-747E1848A4BE}">
      <dgm:prSet/>
      <dgm:spPr/>
      <dgm:t>
        <a:bodyPr/>
        <a:lstStyle/>
        <a:p>
          <a:endParaRPr lang="en-US"/>
        </a:p>
      </dgm:t>
    </dgm:pt>
    <dgm:pt modelId="{DBFE8DA5-970F-41F2-A23F-2AE3926DD5EA}" type="sibTrans" cxnId="{51F1366D-3A45-451C-ADB8-747E1848A4BE}">
      <dgm:prSet/>
      <dgm:spPr/>
      <dgm:t>
        <a:bodyPr/>
        <a:lstStyle/>
        <a:p>
          <a:endParaRPr lang="en-US"/>
        </a:p>
      </dgm:t>
    </dgm:pt>
    <dgm:pt modelId="{9E6C8109-B744-4420-BE06-769FCC4FAD59}" type="pres">
      <dgm:prSet presAssocID="{A72BAE8A-B75E-4F0C-9F35-B150A8C3E7C9}" presName="compositeShape" presStyleCnt="0">
        <dgm:presLayoutVars>
          <dgm:chMax val="9"/>
          <dgm:dir/>
          <dgm:resizeHandles val="exact"/>
        </dgm:presLayoutVars>
      </dgm:prSet>
      <dgm:spPr/>
      <dgm:t>
        <a:bodyPr/>
        <a:lstStyle/>
        <a:p>
          <a:endParaRPr lang="en-US"/>
        </a:p>
      </dgm:t>
    </dgm:pt>
    <dgm:pt modelId="{605786C5-0D1D-4F87-B897-8C3EB17962A1}" type="pres">
      <dgm:prSet presAssocID="{A72BAE8A-B75E-4F0C-9F35-B150A8C3E7C9}" presName="triangle1" presStyleLbl="node1" presStyleIdx="0" presStyleCnt="4" custLinFactNeighborX="-137" custLinFactNeighborY="785">
        <dgm:presLayoutVars>
          <dgm:bulletEnabled val="1"/>
        </dgm:presLayoutVars>
      </dgm:prSet>
      <dgm:spPr/>
      <dgm:t>
        <a:bodyPr/>
        <a:lstStyle/>
        <a:p>
          <a:endParaRPr lang="en-US"/>
        </a:p>
      </dgm:t>
    </dgm:pt>
    <dgm:pt modelId="{072E33CD-D4ED-467E-A7AB-0436F96DA4FA}" type="pres">
      <dgm:prSet presAssocID="{A72BAE8A-B75E-4F0C-9F35-B150A8C3E7C9}" presName="triangle2" presStyleLbl="node1" presStyleIdx="1" presStyleCnt="4">
        <dgm:presLayoutVars>
          <dgm:bulletEnabled val="1"/>
        </dgm:presLayoutVars>
      </dgm:prSet>
      <dgm:spPr/>
      <dgm:t>
        <a:bodyPr/>
        <a:lstStyle/>
        <a:p>
          <a:endParaRPr lang="en-US"/>
        </a:p>
      </dgm:t>
    </dgm:pt>
    <dgm:pt modelId="{3F9026FB-B3AA-480D-B115-02777743ADD3}" type="pres">
      <dgm:prSet presAssocID="{A72BAE8A-B75E-4F0C-9F35-B150A8C3E7C9}" presName="triangle3" presStyleLbl="node1" presStyleIdx="2" presStyleCnt="4">
        <dgm:presLayoutVars>
          <dgm:bulletEnabled val="1"/>
        </dgm:presLayoutVars>
      </dgm:prSet>
      <dgm:spPr/>
      <dgm:t>
        <a:bodyPr/>
        <a:lstStyle/>
        <a:p>
          <a:endParaRPr lang="en-US"/>
        </a:p>
      </dgm:t>
    </dgm:pt>
    <dgm:pt modelId="{57BEF3D6-4B75-4022-B975-D8A800C72036}" type="pres">
      <dgm:prSet presAssocID="{A72BAE8A-B75E-4F0C-9F35-B150A8C3E7C9}" presName="triangle4" presStyleLbl="node1" presStyleIdx="3" presStyleCnt="4">
        <dgm:presLayoutVars>
          <dgm:bulletEnabled val="1"/>
        </dgm:presLayoutVars>
      </dgm:prSet>
      <dgm:spPr/>
      <dgm:t>
        <a:bodyPr/>
        <a:lstStyle/>
        <a:p>
          <a:endParaRPr lang="en-US"/>
        </a:p>
      </dgm:t>
    </dgm:pt>
  </dgm:ptLst>
  <dgm:cxnLst>
    <dgm:cxn modelId="{FE4FBD26-67FE-43A5-81B7-E3A4B6FE0075}" type="presOf" srcId="{05FE8CDB-42BD-4340-8CD7-80ECE65E7294}" destId="{605786C5-0D1D-4F87-B897-8C3EB17962A1}" srcOrd="0" destOrd="0" presId="urn:microsoft.com/office/officeart/2005/8/layout/pyramid4"/>
    <dgm:cxn modelId="{CCE0C045-0AD0-4717-A859-80206EC6F2E9}" type="presOf" srcId="{A657A4B6-22A9-49F8-A769-0497E44E0FCD}" destId="{072E33CD-D4ED-467E-A7AB-0436F96DA4FA}" srcOrd="0" destOrd="0" presId="urn:microsoft.com/office/officeart/2005/8/layout/pyramid4"/>
    <dgm:cxn modelId="{51F1366D-3A45-451C-ADB8-747E1848A4BE}" srcId="{A72BAE8A-B75E-4F0C-9F35-B150A8C3E7C9}" destId="{50C48EEA-8FAE-4664-998B-9C22D4BDEA52}" srcOrd="2" destOrd="0" parTransId="{B4CFFFC1-39C1-4930-8755-A6060AAF4308}" sibTransId="{DBFE8DA5-970F-41F2-A23F-2AE3926DD5EA}"/>
    <dgm:cxn modelId="{8B02FBC5-FBAF-461D-B684-5E421654A658}" type="presOf" srcId="{50C48EEA-8FAE-4664-998B-9C22D4BDEA52}" destId="{3F9026FB-B3AA-480D-B115-02777743ADD3}" srcOrd="0" destOrd="0" presId="urn:microsoft.com/office/officeart/2005/8/layout/pyramid4"/>
    <dgm:cxn modelId="{82B8C36C-71D8-478A-961A-5AF7295D6637}" type="presOf" srcId="{712DAC3D-4905-44FB-858E-FFD529949A14}" destId="{57BEF3D6-4B75-4022-B975-D8A800C72036}" srcOrd="0" destOrd="0" presId="urn:microsoft.com/office/officeart/2005/8/layout/pyramid4"/>
    <dgm:cxn modelId="{F481F12D-6906-4D82-80B4-9622A87C47C2}" srcId="{A72BAE8A-B75E-4F0C-9F35-B150A8C3E7C9}" destId="{05FE8CDB-42BD-4340-8CD7-80ECE65E7294}" srcOrd="0" destOrd="0" parTransId="{37F93B94-C8F3-438E-98E6-E1476149B0BC}" sibTransId="{FF6D00CE-FC6F-4266-8DDA-B7B3E8DB77E9}"/>
    <dgm:cxn modelId="{360A0617-45D8-4CF0-8A62-2EAD5CFBA770}" type="presOf" srcId="{A72BAE8A-B75E-4F0C-9F35-B150A8C3E7C9}" destId="{9E6C8109-B744-4420-BE06-769FCC4FAD59}" srcOrd="0" destOrd="0" presId="urn:microsoft.com/office/officeart/2005/8/layout/pyramid4"/>
    <dgm:cxn modelId="{A528016C-B79C-484B-997F-7A946AFA1C45}" srcId="{A72BAE8A-B75E-4F0C-9F35-B150A8C3E7C9}" destId="{712DAC3D-4905-44FB-858E-FFD529949A14}" srcOrd="3" destOrd="0" parTransId="{2E34376F-4969-400E-807C-FCB27298B926}" sibTransId="{2B09EB78-45C8-44D0-B7B4-4CABBB32FBCB}"/>
    <dgm:cxn modelId="{1D4165D4-8805-44D0-8EAF-A41C376815E8}" srcId="{A72BAE8A-B75E-4F0C-9F35-B150A8C3E7C9}" destId="{A657A4B6-22A9-49F8-A769-0497E44E0FCD}" srcOrd="1" destOrd="0" parTransId="{8A360019-17A9-4F5E-B7BC-F4C477E53B22}" sibTransId="{FC3204AB-A590-490D-9F7D-D19FB0C7598C}"/>
    <dgm:cxn modelId="{642E39E5-D09D-4407-980D-A1C33287411E}" type="presParOf" srcId="{9E6C8109-B744-4420-BE06-769FCC4FAD59}" destId="{605786C5-0D1D-4F87-B897-8C3EB17962A1}" srcOrd="0" destOrd="0" presId="urn:microsoft.com/office/officeart/2005/8/layout/pyramid4"/>
    <dgm:cxn modelId="{EFC47F47-799F-4232-8EEC-3CD8F27AFF98}" type="presParOf" srcId="{9E6C8109-B744-4420-BE06-769FCC4FAD59}" destId="{072E33CD-D4ED-467E-A7AB-0436F96DA4FA}" srcOrd="1" destOrd="0" presId="urn:microsoft.com/office/officeart/2005/8/layout/pyramid4"/>
    <dgm:cxn modelId="{B57EDCB7-0095-40C6-9F0C-ED2E210BA002}" type="presParOf" srcId="{9E6C8109-B744-4420-BE06-769FCC4FAD59}" destId="{3F9026FB-B3AA-480D-B115-02777743ADD3}" srcOrd="2" destOrd="0" presId="urn:microsoft.com/office/officeart/2005/8/layout/pyramid4"/>
    <dgm:cxn modelId="{12202447-189B-4CA4-8241-44BA08C82E83}" type="presParOf" srcId="{9E6C8109-B744-4420-BE06-769FCC4FAD59}" destId="{57BEF3D6-4B75-4022-B975-D8A800C72036}"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0C54CE-7C69-4D27-A5A7-3CBB3265AC91}" type="doc">
      <dgm:prSet loTypeId="urn:microsoft.com/office/officeart/2009/3/layout/HorizontalOrganizationChart" loCatId="hierarchy" qsTypeId="urn:microsoft.com/office/officeart/2005/8/quickstyle/simple4" qsCatId="simple" csTypeId="urn:microsoft.com/office/officeart/2005/8/colors/colorful3" csCatId="colorful" phldr="1"/>
      <dgm:spPr/>
      <dgm:t>
        <a:bodyPr/>
        <a:lstStyle/>
        <a:p>
          <a:endParaRPr lang="en-US"/>
        </a:p>
      </dgm:t>
    </dgm:pt>
    <dgm:pt modelId="{78232304-12FD-4AF6-B347-77917CDF2971}">
      <dgm:prSet phldrT="[Text]" custT="1"/>
      <dgm:spPr/>
      <dgm:t>
        <a:bodyPr/>
        <a:lstStyle/>
        <a:p>
          <a:r>
            <a:rPr kumimoji="0" lang="en-US" sz="1400" b="1" i="0" u="none" strike="noStrike" cap="none" spc="0" normalizeH="0" baseline="0" noProof="0" dirty="0" smtClean="0">
              <a:ln/>
              <a:effectLst/>
              <a:uLnTx/>
              <a:uFillTx/>
              <a:latin typeface="+mn-lt"/>
              <a:ea typeface="+mn-ea"/>
              <a:cs typeface="Calibri"/>
            </a:rPr>
            <a:t>Aim</a:t>
          </a:r>
        </a:p>
        <a:p>
          <a:r>
            <a:rPr kumimoji="0" lang="en-US" sz="1400" b="0" i="0" u="none" strike="noStrike" cap="none" spc="0" normalizeH="0" baseline="0" noProof="0" dirty="0" smtClean="0">
              <a:ln/>
              <a:effectLst/>
              <a:uLnTx/>
              <a:uFillTx/>
              <a:latin typeface="+mn-lt"/>
              <a:ea typeface="+mn-ea"/>
              <a:cs typeface="Calibri"/>
            </a:rPr>
            <a:t>By</a:t>
          </a:r>
          <a:r>
            <a:rPr kumimoji="0" lang="en-US" sz="1400" b="0" i="0" u="none" strike="noStrike" cap="none" spc="-10" normalizeH="0" baseline="0" noProof="0" dirty="0" smtClean="0">
              <a:ln/>
              <a:effectLst/>
              <a:uLnTx/>
              <a:uFillTx/>
              <a:latin typeface="+mn-lt"/>
              <a:ea typeface="+mn-ea"/>
              <a:cs typeface="Calibri"/>
            </a:rPr>
            <a:t> </a:t>
          </a:r>
          <a:r>
            <a:rPr kumimoji="0" lang="en-US" sz="1400" b="0" i="0" u="none" strike="noStrike" cap="none" spc="-5" normalizeH="0" baseline="0" noProof="0" dirty="0" smtClean="0">
              <a:ln/>
              <a:effectLst/>
              <a:uLnTx/>
              <a:uFillTx/>
              <a:latin typeface="+mn-lt"/>
              <a:ea typeface="+mn-ea"/>
              <a:cs typeface="Calibri"/>
            </a:rPr>
            <a:t>Decembe</a:t>
          </a:r>
          <a:r>
            <a:rPr kumimoji="0" lang="en-US" sz="1400" b="0" i="0" u="none" strike="noStrike" cap="none" spc="0" normalizeH="0" baseline="0" noProof="0" dirty="0" smtClean="0">
              <a:ln/>
              <a:effectLst/>
              <a:uLnTx/>
              <a:uFillTx/>
              <a:latin typeface="+mn-lt"/>
              <a:ea typeface="+mn-ea"/>
              <a:cs typeface="Calibri"/>
            </a:rPr>
            <a:t>r</a:t>
          </a:r>
          <a:r>
            <a:rPr kumimoji="0" lang="en-US" sz="1400" b="0" i="0" u="none" strike="noStrike" cap="none" spc="-20" normalizeH="0" baseline="0" noProof="0" dirty="0" smtClean="0">
              <a:ln/>
              <a:effectLst/>
              <a:uLnTx/>
              <a:uFillTx/>
              <a:latin typeface="+mn-lt"/>
              <a:ea typeface="+mn-ea"/>
              <a:cs typeface="Calibri"/>
            </a:rPr>
            <a:t> </a:t>
          </a:r>
          <a:r>
            <a:rPr kumimoji="0" lang="en-US" sz="1400" b="0" i="0" u="none" strike="noStrike" cap="none" spc="0" normalizeH="0" baseline="0" noProof="0" dirty="0" smtClean="0">
              <a:ln/>
              <a:effectLst/>
              <a:uLnTx/>
              <a:uFillTx/>
              <a:latin typeface="+mn-lt"/>
              <a:ea typeface="+mn-ea"/>
              <a:cs typeface="Calibri"/>
            </a:rPr>
            <a:t>2016,</a:t>
          </a:r>
          <a:r>
            <a:rPr kumimoji="0" lang="en-US" sz="1400" b="0" i="0" u="none" strike="noStrike" cap="none" spc="-35" normalizeH="0" baseline="0" noProof="0" dirty="0" smtClean="0">
              <a:ln/>
              <a:effectLst/>
              <a:uLnTx/>
              <a:uFillTx/>
              <a:latin typeface="+mn-lt"/>
              <a:ea typeface="+mn-ea"/>
              <a:cs typeface="Calibri"/>
            </a:rPr>
            <a:t> </a:t>
          </a:r>
          <a:r>
            <a:rPr kumimoji="0" lang="en-US" sz="1400" b="0" i="0" u="none" strike="noStrike" cap="none" spc="0" normalizeH="0" baseline="0" noProof="0" dirty="0" smtClean="0">
              <a:ln/>
              <a:effectLst/>
              <a:uLnTx/>
              <a:uFillTx/>
              <a:latin typeface="+mn-lt"/>
              <a:ea typeface="+mn-ea"/>
              <a:cs typeface="Calibri"/>
            </a:rPr>
            <a:t>we</a:t>
          </a:r>
          <a:r>
            <a:rPr kumimoji="0" lang="en-US" sz="1400" b="0" i="0" u="none" strike="noStrike" cap="none" spc="-20" normalizeH="0" baseline="0" noProof="0" dirty="0" smtClean="0">
              <a:ln/>
              <a:effectLst/>
              <a:uLnTx/>
              <a:uFillTx/>
              <a:latin typeface="+mn-lt"/>
              <a:ea typeface="+mn-ea"/>
              <a:cs typeface="Calibri"/>
            </a:rPr>
            <a:t> </a:t>
          </a:r>
          <a:r>
            <a:rPr kumimoji="0" lang="en-US" sz="1400" b="0" i="0" u="none" strike="noStrike" cap="none" spc="0" normalizeH="0" baseline="0" noProof="0" dirty="0" smtClean="0">
              <a:ln/>
              <a:effectLst/>
              <a:uLnTx/>
              <a:uFillTx/>
              <a:latin typeface="+mn-lt"/>
              <a:ea typeface="+mn-ea"/>
              <a:cs typeface="Calibri"/>
            </a:rPr>
            <a:t>wi</a:t>
          </a:r>
          <a:r>
            <a:rPr kumimoji="0" lang="en-US" sz="1400" b="0" i="0" u="none" strike="noStrike" cap="none" spc="-5" normalizeH="0" baseline="0" noProof="0" dirty="0" smtClean="0">
              <a:ln/>
              <a:effectLst/>
              <a:uLnTx/>
              <a:uFillTx/>
              <a:latin typeface="+mn-lt"/>
              <a:ea typeface="+mn-ea"/>
              <a:cs typeface="Calibri"/>
            </a:rPr>
            <a:t>l</a:t>
          </a:r>
          <a:r>
            <a:rPr kumimoji="0" lang="en-US" sz="1400" b="0" i="0" u="none" strike="noStrike" cap="none" spc="0" normalizeH="0" baseline="0" noProof="0" dirty="0" smtClean="0">
              <a:ln/>
              <a:effectLst/>
              <a:uLnTx/>
              <a:uFillTx/>
              <a:latin typeface="+mn-lt"/>
              <a:ea typeface="+mn-ea"/>
              <a:cs typeface="Calibri"/>
            </a:rPr>
            <a:t>l i</a:t>
          </a:r>
          <a:r>
            <a:rPr kumimoji="0" lang="en-US" sz="1400" b="0" i="0" u="none" strike="noStrike" cap="none" spc="-10" normalizeH="0" baseline="0" noProof="0" dirty="0" smtClean="0">
              <a:ln/>
              <a:effectLst/>
              <a:uLnTx/>
              <a:uFillTx/>
              <a:latin typeface="+mn-lt"/>
              <a:ea typeface="+mn-ea"/>
              <a:cs typeface="Calibri"/>
            </a:rPr>
            <a:t>n</a:t>
          </a:r>
          <a:r>
            <a:rPr kumimoji="0" lang="en-US" sz="1400" b="0" i="0" u="none" strike="noStrike" cap="none" spc="0" normalizeH="0" baseline="0" noProof="0" dirty="0" smtClean="0">
              <a:ln/>
              <a:effectLst/>
              <a:uLnTx/>
              <a:uFillTx/>
              <a:latin typeface="+mn-lt"/>
              <a:ea typeface="+mn-ea"/>
              <a:cs typeface="Calibri"/>
            </a:rPr>
            <a:t>crea</a:t>
          </a:r>
          <a:r>
            <a:rPr kumimoji="0" lang="en-US" sz="1400" b="0" i="0" u="none" strike="noStrike" cap="none" spc="-5" normalizeH="0" baseline="0" noProof="0" dirty="0" smtClean="0">
              <a:ln/>
              <a:effectLst/>
              <a:uLnTx/>
              <a:uFillTx/>
              <a:latin typeface="+mn-lt"/>
              <a:ea typeface="+mn-ea"/>
              <a:cs typeface="Calibri"/>
            </a:rPr>
            <a:t>s</a:t>
          </a:r>
          <a:r>
            <a:rPr kumimoji="0" lang="en-US" sz="1400" b="0" i="0" u="none" strike="noStrike" cap="none" spc="0" normalizeH="0" baseline="0" noProof="0" dirty="0" smtClean="0">
              <a:ln/>
              <a:effectLst/>
              <a:uLnTx/>
              <a:uFillTx/>
              <a:latin typeface="+mn-lt"/>
              <a:ea typeface="+mn-ea"/>
              <a:cs typeface="Calibri"/>
            </a:rPr>
            <a:t>e</a:t>
          </a:r>
          <a:r>
            <a:rPr kumimoji="0" lang="en-US" sz="1400" b="0" i="0" u="none" strike="noStrike" cap="none" spc="-10" normalizeH="0" baseline="0" noProof="0" dirty="0" smtClean="0">
              <a:ln/>
              <a:effectLst/>
              <a:uLnTx/>
              <a:uFillTx/>
              <a:latin typeface="+mn-lt"/>
              <a:ea typeface="+mn-ea"/>
              <a:cs typeface="Calibri"/>
            </a:rPr>
            <a:t> s</a:t>
          </a:r>
          <a:r>
            <a:rPr kumimoji="0" lang="en-US" sz="1400" b="0" i="0" u="none" strike="noStrike" cap="none" spc="-5" normalizeH="0" baseline="0" noProof="0" dirty="0" smtClean="0">
              <a:ln/>
              <a:effectLst/>
              <a:uLnTx/>
              <a:uFillTx/>
              <a:latin typeface="+mn-lt"/>
              <a:ea typeface="+mn-ea"/>
              <a:cs typeface="Calibri"/>
            </a:rPr>
            <a:t>o</a:t>
          </a:r>
          <a:r>
            <a:rPr kumimoji="0" lang="en-US" sz="1400" b="0" i="0" u="none" strike="noStrike" cap="none" spc="0" normalizeH="0" baseline="0" noProof="0" dirty="0" smtClean="0">
              <a:ln/>
              <a:effectLst/>
              <a:uLnTx/>
              <a:uFillTx/>
              <a:latin typeface="+mn-lt"/>
              <a:ea typeface="+mn-ea"/>
              <a:cs typeface="Calibri"/>
            </a:rPr>
            <a:t>c</a:t>
          </a:r>
          <a:r>
            <a:rPr kumimoji="0" lang="en-US" sz="1400" b="0" i="0" u="none" strike="noStrike" cap="none" spc="-5" normalizeH="0" baseline="0" noProof="0" dirty="0" smtClean="0">
              <a:ln/>
              <a:effectLst/>
              <a:uLnTx/>
              <a:uFillTx/>
              <a:latin typeface="+mn-lt"/>
              <a:ea typeface="+mn-ea"/>
              <a:cs typeface="Calibri"/>
            </a:rPr>
            <a:t>io</a:t>
          </a:r>
          <a:r>
            <a:rPr kumimoji="0" lang="en-US" sz="1400" b="0" i="0" u="none" strike="noStrike" cap="none" spc="0" normalizeH="0" baseline="0" noProof="0" dirty="0" smtClean="0">
              <a:ln/>
              <a:effectLst/>
              <a:uLnTx/>
              <a:uFillTx/>
              <a:latin typeface="+mn-lt"/>
              <a:ea typeface="+mn-ea"/>
              <a:cs typeface="Calibri"/>
            </a:rPr>
            <a:t>-em</a:t>
          </a:r>
          <a:r>
            <a:rPr kumimoji="0" lang="en-US" sz="1400" b="0" i="0" u="none" strike="noStrike" cap="none" spc="-10" normalizeH="0" baseline="0" noProof="0" dirty="0" smtClean="0">
              <a:ln/>
              <a:effectLst/>
              <a:uLnTx/>
              <a:uFillTx/>
              <a:latin typeface="+mn-lt"/>
              <a:ea typeface="+mn-ea"/>
              <a:cs typeface="Calibri"/>
            </a:rPr>
            <a:t>ot</a:t>
          </a:r>
          <a:r>
            <a:rPr kumimoji="0" lang="en-US" sz="1400" b="0" i="0" u="none" strike="noStrike" cap="none" spc="0" normalizeH="0" baseline="0" noProof="0" dirty="0" smtClean="0">
              <a:ln/>
              <a:effectLst/>
              <a:uLnTx/>
              <a:uFillTx/>
              <a:latin typeface="+mn-lt"/>
              <a:ea typeface="+mn-ea"/>
              <a:cs typeface="Calibri"/>
            </a:rPr>
            <a:t>i</a:t>
          </a:r>
          <a:r>
            <a:rPr kumimoji="0" lang="en-US" sz="1400" b="0" i="0" u="none" strike="noStrike" cap="none" spc="-10" normalizeH="0" baseline="0" noProof="0" dirty="0" smtClean="0">
              <a:ln/>
              <a:effectLst/>
              <a:uLnTx/>
              <a:uFillTx/>
              <a:latin typeface="+mn-lt"/>
              <a:ea typeface="+mn-ea"/>
              <a:cs typeface="Calibri"/>
            </a:rPr>
            <a:t>o</a:t>
          </a:r>
          <a:r>
            <a:rPr kumimoji="0" lang="en-US" sz="1400" b="0" i="0" u="none" strike="noStrike" cap="none" spc="-5" normalizeH="0" baseline="0" noProof="0" dirty="0" smtClean="0">
              <a:ln/>
              <a:effectLst/>
              <a:uLnTx/>
              <a:uFillTx/>
              <a:latin typeface="+mn-lt"/>
              <a:ea typeface="+mn-ea"/>
              <a:cs typeface="Calibri"/>
            </a:rPr>
            <a:t>na</a:t>
          </a:r>
          <a:r>
            <a:rPr kumimoji="0" lang="en-US" sz="1400" b="0" i="0" u="none" strike="noStrike" cap="none" spc="0" normalizeH="0" baseline="0" noProof="0" dirty="0" smtClean="0">
              <a:ln/>
              <a:effectLst/>
              <a:uLnTx/>
              <a:uFillTx/>
              <a:latin typeface="+mn-lt"/>
              <a:ea typeface="+mn-ea"/>
              <a:cs typeface="Calibri"/>
            </a:rPr>
            <a:t>l well</a:t>
          </a:r>
          <a:r>
            <a:rPr kumimoji="0" lang="en-US" sz="1400" b="0" i="0" u="none" strike="noStrike" cap="none" spc="-5" normalizeH="0" baseline="0" noProof="0" dirty="0" smtClean="0">
              <a:ln/>
              <a:effectLst/>
              <a:uLnTx/>
              <a:uFillTx/>
              <a:latin typeface="+mn-lt"/>
              <a:ea typeface="+mn-ea"/>
              <a:cs typeface="Calibri"/>
            </a:rPr>
            <a:t>b</a:t>
          </a:r>
          <a:r>
            <a:rPr kumimoji="0" lang="en-US" sz="1400" b="0" i="0" u="none" strike="noStrike" cap="none" spc="0" normalizeH="0" baseline="0" noProof="0" dirty="0" smtClean="0">
              <a:ln/>
              <a:effectLst/>
              <a:uLnTx/>
              <a:uFillTx/>
              <a:latin typeface="+mn-lt"/>
              <a:ea typeface="+mn-ea"/>
              <a:cs typeface="Calibri"/>
            </a:rPr>
            <a:t>ei</a:t>
          </a:r>
          <a:r>
            <a:rPr kumimoji="0" lang="en-US" sz="1400" b="0" i="0" u="none" strike="noStrike" cap="none" spc="-5" normalizeH="0" baseline="0" noProof="0" dirty="0" smtClean="0">
              <a:ln/>
              <a:effectLst/>
              <a:uLnTx/>
              <a:uFillTx/>
              <a:latin typeface="+mn-lt"/>
              <a:ea typeface="+mn-ea"/>
              <a:cs typeface="Calibri"/>
            </a:rPr>
            <a:t>n</a:t>
          </a:r>
          <a:r>
            <a:rPr kumimoji="0" lang="en-US" sz="1400" b="0" i="0" u="none" strike="noStrike" cap="none" spc="0" normalizeH="0" baseline="0" noProof="0" dirty="0" smtClean="0">
              <a:ln/>
              <a:effectLst/>
              <a:uLnTx/>
              <a:uFillTx/>
              <a:latin typeface="+mn-lt"/>
              <a:ea typeface="+mn-ea"/>
              <a:cs typeface="Calibri"/>
            </a:rPr>
            <a:t>g</a:t>
          </a:r>
          <a:r>
            <a:rPr kumimoji="0" lang="en-US" sz="1400" b="0" i="0" u="none" strike="noStrike" cap="none" spc="-15" normalizeH="0" baseline="0" noProof="0" dirty="0" smtClean="0">
              <a:ln/>
              <a:effectLst/>
              <a:uLnTx/>
              <a:uFillTx/>
              <a:latin typeface="+mn-lt"/>
              <a:ea typeface="+mn-ea"/>
              <a:cs typeface="Calibri"/>
            </a:rPr>
            <a:t> </a:t>
          </a:r>
          <a:r>
            <a:rPr kumimoji="0" lang="en-US" sz="1400" b="0" i="0" u="none" strike="noStrike" cap="none" spc="-5" normalizeH="0" baseline="0" noProof="0" dirty="0" smtClean="0">
              <a:ln/>
              <a:effectLst/>
              <a:uLnTx/>
              <a:uFillTx/>
              <a:latin typeface="+mn-lt"/>
              <a:ea typeface="+mn-ea"/>
              <a:cs typeface="Calibri"/>
            </a:rPr>
            <a:t>fo</a:t>
          </a:r>
          <a:r>
            <a:rPr kumimoji="0" lang="en-US" sz="1400" b="0" i="0" u="none" strike="noStrike" cap="none" spc="0" normalizeH="0" baseline="0" noProof="0" dirty="0" smtClean="0">
              <a:ln/>
              <a:effectLst/>
              <a:uLnTx/>
              <a:uFillTx/>
              <a:latin typeface="+mn-lt"/>
              <a:ea typeface="+mn-ea"/>
              <a:cs typeface="Calibri"/>
            </a:rPr>
            <a:t>r</a:t>
          </a:r>
          <a:r>
            <a:rPr kumimoji="0" lang="en-US" sz="1400" b="0" i="0" u="none" strike="noStrike" cap="none" spc="-10" normalizeH="0" baseline="0" noProof="0" dirty="0" smtClean="0">
              <a:ln/>
              <a:effectLst/>
              <a:uLnTx/>
              <a:uFillTx/>
              <a:latin typeface="+mn-lt"/>
              <a:ea typeface="+mn-ea"/>
              <a:cs typeface="Calibri"/>
            </a:rPr>
            <a:t> </a:t>
          </a:r>
          <a:r>
            <a:rPr kumimoji="0" lang="en-US" sz="1400" b="0" i="0" u="none" strike="noStrike" cap="none" spc="0" normalizeH="0" baseline="0" noProof="0" dirty="0" smtClean="0">
              <a:ln/>
              <a:effectLst/>
              <a:uLnTx/>
              <a:uFillTx/>
              <a:latin typeface="+mn-lt"/>
              <a:ea typeface="+mn-ea"/>
              <a:cs typeface="Calibri"/>
            </a:rPr>
            <a:t>c</a:t>
          </a:r>
          <a:r>
            <a:rPr kumimoji="0" lang="en-US" sz="1400" b="0" i="0" u="none" strike="noStrike" cap="none" spc="-10" normalizeH="0" baseline="0" noProof="0" dirty="0" smtClean="0">
              <a:ln/>
              <a:effectLst/>
              <a:uLnTx/>
              <a:uFillTx/>
              <a:latin typeface="+mn-lt"/>
              <a:ea typeface="+mn-ea"/>
              <a:cs typeface="Calibri"/>
            </a:rPr>
            <a:t>h</a:t>
          </a:r>
          <a:r>
            <a:rPr kumimoji="0" lang="en-US" sz="1400" b="0" i="0" u="none" strike="noStrike" cap="none" spc="0" normalizeH="0" baseline="0" noProof="0" dirty="0" smtClean="0">
              <a:ln/>
              <a:effectLst/>
              <a:uLnTx/>
              <a:uFillTx/>
              <a:latin typeface="+mn-lt"/>
              <a:ea typeface="+mn-ea"/>
              <a:cs typeface="Calibri"/>
            </a:rPr>
            <a:t>i</a:t>
          </a:r>
          <a:r>
            <a:rPr kumimoji="0" lang="en-US" sz="1400" b="0" i="0" u="none" strike="noStrike" cap="none" spc="-5" normalizeH="0" baseline="0" noProof="0" dirty="0" smtClean="0">
              <a:ln/>
              <a:effectLst/>
              <a:uLnTx/>
              <a:uFillTx/>
              <a:latin typeface="+mn-lt"/>
              <a:ea typeface="+mn-ea"/>
              <a:cs typeface="Calibri"/>
            </a:rPr>
            <a:t>ldr</a:t>
          </a:r>
          <a:r>
            <a:rPr kumimoji="0" lang="en-US" sz="1400" b="0" i="0" u="none" strike="noStrike" cap="none" spc="0" normalizeH="0" baseline="0" noProof="0" dirty="0" smtClean="0">
              <a:ln/>
              <a:effectLst/>
              <a:uLnTx/>
              <a:uFillTx/>
              <a:latin typeface="+mn-lt"/>
              <a:ea typeface="+mn-ea"/>
              <a:cs typeface="Calibri"/>
            </a:rPr>
            <a:t>en</a:t>
          </a:r>
          <a:r>
            <a:rPr kumimoji="0" lang="en-US" sz="1400" b="0" i="0" u="none" strike="noStrike" cap="none" spc="-15" normalizeH="0" baseline="0" noProof="0" dirty="0" smtClean="0">
              <a:ln/>
              <a:effectLst/>
              <a:uLnTx/>
              <a:uFillTx/>
              <a:latin typeface="+mn-lt"/>
              <a:ea typeface="+mn-ea"/>
              <a:cs typeface="Calibri"/>
            </a:rPr>
            <a:t> </a:t>
          </a:r>
          <a:r>
            <a:rPr kumimoji="0" lang="en-US" sz="1400" b="0" i="0" u="none" strike="noStrike" cap="none" spc="0" normalizeH="0" baseline="0" noProof="0" dirty="0" smtClean="0">
              <a:ln/>
              <a:effectLst/>
              <a:uLnTx/>
              <a:uFillTx/>
              <a:latin typeface="+mn-lt"/>
              <a:ea typeface="+mn-ea"/>
              <a:cs typeface="Calibri"/>
            </a:rPr>
            <a:t>a</a:t>
          </a:r>
          <a:r>
            <a:rPr kumimoji="0" lang="en-US" sz="1400" b="0" i="0" u="none" strike="noStrike" cap="none" spc="-10" normalizeH="0" baseline="0" noProof="0" dirty="0" smtClean="0">
              <a:ln/>
              <a:effectLst/>
              <a:uLnTx/>
              <a:uFillTx/>
              <a:latin typeface="+mn-lt"/>
              <a:ea typeface="+mn-ea"/>
              <a:cs typeface="Calibri"/>
            </a:rPr>
            <a:t>g</a:t>
          </a:r>
          <a:r>
            <a:rPr kumimoji="0" lang="en-US" sz="1400" b="0" i="0" u="none" strike="noStrike" cap="none" spc="0" normalizeH="0" baseline="0" noProof="0" dirty="0" smtClean="0">
              <a:ln/>
              <a:effectLst/>
              <a:uLnTx/>
              <a:uFillTx/>
              <a:latin typeface="+mn-lt"/>
              <a:ea typeface="+mn-ea"/>
              <a:cs typeface="Calibri"/>
            </a:rPr>
            <a:t>es</a:t>
          </a:r>
          <a:r>
            <a:rPr kumimoji="0" lang="en-US" sz="1400" b="0" i="0" u="none" strike="noStrike" cap="none" spc="-15" normalizeH="0" baseline="0" noProof="0" dirty="0" smtClean="0">
              <a:ln/>
              <a:effectLst/>
              <a:uLnTx/>
              <a:uFillTx/>
              <a:latin typeface="+mn-lt"/>
              <a:ea typeface="+mn-ea"/>
              <a:cs typeface="Calibri"/>
            </a:rPr>
            <a:t> </a:t>
          </a:r>
          <a:r>
            <a:rPr kumimoji="0" lang="en-US" sz="1400" b="0" i="0" u="none" strike="noStrike" cap="none" spc="5" normalizeH="0" baseline="0" noProof="0" dirty="0" smtClean="0">
              <a:ln/>
              <a:effectLst/>
              <a:uLnTx/>
              <a:uFillTx/>
              <a:latin typeface="+mn-lt"/>
              <a:ea typeface="+mn-ea"/>
              <a:cs typeface="Calibri"/>
            </a:rPr>
            <a:t>0</a:t>
          </a:r>
          <a:r>
            <a:rPr kumimoji="0" lang="en-US" sz="1400" b="0" i="0" u="none" strike="noStrike" cap="none" spc="0" normalizeH="0" baseline="0" noProof="0" dirty="0" smtClean="0">
              <a:ln/>
              <a:effectLst/>
              <a:uLnTx/>
              <a:uFillTx/>
              <a:latin typeface="+mn-lt"/>
              <a:ea typeface="+mn-ea"/>
              <a:cs typeface="Calibri"/>
            </a:rPr>
            <a:t>-8 in</a:t>
          </a:r>
          <a:r>
            <a:rPr kumimoji="0" lang="en-US" sz="1400" b="0" i="0" u="none" strike="noStrike" cap="none" spc="-5" normalizeH="0" baseline="0" noProof="0" dirty="0" smtClean="0">
              <a:ln/>
              <a:effectLst/>
              <a:uLnTx/>
              <a:uFillTx/>
              <a:latin typeface="+mn-lt"/>
              <a:ea typeface="+mn-ea"/>
              <a:cs typeface="Calibri"/>
            </a:rPr>
            <a:t> Du</a:t>
          </a:r>
          <a:r>
            <a:rPr kumimoji="0" lang="en-US" sz="1400" b="0" i="0" u="none" strike="noStrike" cap="none" spc="-10" normalizeH="0" baseline="0" noProof="0" dirty="0" smtClean="0">
              <a:ln/>
              <a:effectLst/>
              <a:uLnTx/>
              <a:uFillTx/>
              <a:latin typeface="+mn-lt"/>
              <a:ea typeface="+mn-ea"/>
              <a:cs typeface="Calibri"/>
            </a:rPr>
            <a:t>d</a:t>
          </a:r>
          <a:r>
            <a:rPr kumimoji="0" lang="en-US" sz="1400" b="0" i="0" u="none" strike="noStrike" cap="none" spc="0" normalizeH="0" baseline="0" noProof="0" dirty="0" smtClean="0">
              <a:ln/>
              <a:effectLst/>
              <a:uLnTx/>
              <a:uFillTx/>
              <a:latin typeface="+mn-lt"/>
              <a:ea typeface="+mn-ea"/>
              <a:cs typeface="Calibri"/>
            </a:rPr>
            <a:t>ley</a:t>
          </a:r>
          <a:r>
            <a:rPr kumimoji="0" lang="en-US" sz="1400" b="0" i="0" u="none" strike="noStrike" cap="none" spc="-10" normalizeH="0" baseline="0" noProof="0" dirty="0" smtClean="0">
              <a:ln/>
              <a:effectLst/>
              <a:uLnTx/>
              <a:uFillTx/>
              <a:latin typeface="+mn-lt"/>
              <a:ea typeface="+mn-ea"/>
              <a:cs typeface="Calibri"/>
            </a:rPr>
            <a:t> </a:t>
          </a:r>
          <a:r>
            <a:rPr kumimoji="0" lang="en-US" sz="1400" b="0" i="0" u="none" strike="noStrike" cap="none" spc="-5" normalizeH="0" baseline="0" noProof="0" dirty="0" smtClean="0">
              <a:ln/>
              <a:effectLst/>
              <a:uLnTx/>
              <a:uFillTx/>
              <a:latin typeface="+mn-lt"/>
              <a:ea typeface="+mn-ea"/>
              <a:cs typeface="Calibri"/>
            </a:rPr>
            <a:t>Sq</a:t>
          </a:r>
          <a:r>
            <a:rPr kumimoji="0" lang="en-US" sz="1400" b="0" i="0" u="none" strike="noStrike" cap="none" spc="-10" normalizeH="0" baseline="0" noProof="0" dirty="0" smtClean="0">
              <a:ln/>
              <a:effectLst/>
              <a:uLnTx/>
              <a:uFillTx/>
              <a:latin typeface="+mn-lt"/>
              <a:ea typeface="+mn-ea"/>
              <a:cs typeface="Calibri"/>
            </a:rPr>
            <a:t>u</a:t>
          </a:r>
          <a:r>
            <a:rPr kumimoji="0" lang="en-US" sz="1400" b="0" i="0" u="none" strike="noStrike" cap="none" spc="0" normalizeH="0" baseline="0" noProof="0" dirty="0" smtClean="0">
              <a:ln/>
              <a:effectLst/>
              <a:uLnTx/>
              <a:uFillTx/>
              <a:latin typeface="+mn-lt"/>
              <a:ea typeface="+mn-ea"/>
              <a:cs typeface="Calibri"/>
            </a:rPr>
            <a:t>are,</a:t>
          </a:r>
          <a:r>
            <a:rPr kumimoji="0" lang="en-US" sz="1400" b="0" i="0" u="none" strike="noStrike" cap="none" spc="-25" normalizeH="0" baseline="0" noProof="0" dirty="0" smtClean="0">
              <a:ln/>
              <a:effectLst/>
              <a:uLnTx/>
              <a:uFillTx/>
              <a:latin typeface="+mn-lt"/>
              <a:ea typeface="+mn-ea"/>
              <a:cs typeface="Calibri"/>
            </a:rPr>
            <a:t> </a:t>
          </a:r>
          <a:r>
            <a:rPr kumimoji="0" lang="en-US" sz="1400" b="0" i="0" u="none" strike="noStrike" cap="none" spc="-5" normalizeH="0" baseline="0" noProof="0" dirty="0" smtClean="0">
              <a:ln/>
              <a:effectLst/>
              <a:uLnTx/>
              <a:uFillTx/>
              <a:latin typeface="+mn-lt"/>
              <a:ea typeface="+mn-ea"/>
              <a:cs typeface="Calibri"/>
            </a:rPr>
            <a:t>Cod</a:t>
          </a:r>
          <a:r>
            <a:rPr kumimoji="0" lang="en-US" sz="1400" b="0" i="0" u="none" strike="noStrike" cap="none" spc="-10" normalizeH="0" baseline="0" noProof="0" dirty="0" smtClean="0">
              <a:ln/>
              <a:effectLst/>
              <a:uLnTx/>
              <a:uFillTx/>
              <a:latin typeface="+mn-lt"/>
              <a:ea typeface="+mn-ea"/>
              <a:cs typeface="Calibri"/>
            </a:rPr>
            <a:t>m</a:t>
          </a:r>
          <a:r>
            <a:rPr kumimoji="0" lang="en-US" sz="1400" b="0" i="0" u="none" strike="noStrike" cap="none" spc="0" normalizeH="0" baseline="0" noProof="0" dirty="0" smtClean="0">
              <a:ln/>
              <a:effectLst/>
              <a:uLnTx/>
              <a:uFillTx/>
              <a:latin typeface="+mn-lt"/>
              <a:ea typeface="+mn-ea"/>
              <a:cs typeface="Calibri"/>
            </a:rPr>
            <a:t>an </a:t>
          </a:r>
          <a:r>
            <a:rPr kumimoji="0" lang="en-US" sz="1400" b="0" i="0" u="none" strike="noStrike" cap="none" spc="-5" normalizeH="0" baseline="0" noProof="0" dirty="0" smtClean="0">
              <a:ln/>
              <a:effectLst/>
              <a:uLnTx/>
              <a:uFillTx/>
              <a:latin typeface="+mn-lt"/>
              <a:ea typeface="+mn-ea"/>
              <a:cs typeface="Calibri"/>
            </a:rPr>
            <a:t>Sq</a:t>
          </a:r>
          <a:r>
            <a:rPr kumimoji="0" lang="en-US" sz="1400" b="0" i="0" u="none" strike="noStrike" cap="none" spc="-10" normalizeH="0" baseline="0" noProof="0" dirty="0" smtClean="0">
              <a:ln/>
              <a:effectLst/>
              <a:uLnTx/>
              <a:uFillTx/>
              <a:latin typeface="+mn-lt"/>
              <a:ea typeface="+mn-ea"/>
              <a:cs typeface="Calibri"/>
            </a:rPr>
            <a:t>u</a:t>
          </a:r>
          <a:r>
            <a:rPr kumimoji="0" lang="en-US" sz="1400" b="0" i="0" u="none" strike="noStrike" cap="none" spc="0" normalizeH="0" baseline="0" noProof="0" dirty="0" smtClean="0">
              <a:ln/>
              <a:effectLst/>
              <a:uLnTx/>
              <a:uFillTx/>
              <a:latin typeface="+mn-lt"/>
              <a:ea typeface="+mn-ea"/>
              <a:cs typeface="Calibri"/>
            </a:rPr>
            <a:t>are,</a:t>
          </a:r>
          <a:r>
            <a:rPr kumimoji="0" lang="en-US" sz="1400" b="0" i="0" u="none" strike="noStrike" cap="none" spc="-10" normalizeH="0" baseline="0" noProof="0" dirty="0" smtClean="0">
              <a:ln/>
              <a:effectLst/>
              <a:uLnTx/>
              <a:uFillTx/>
              <a:latin typeface="+mn-lt"/>
              <a:ea typeface="+mn-ea"/>
              <a:cs typeface="Calibri"/>
            </a:rPr>
            <a:t> </a:t>
          </a:r>
          <a:r>
            <a:rPr kumimoji="0" lang="en-US" sz="1400" b="0" i="0" u="none" strike="noStrike" cap="none" spc="0" normalizeH="0" baseline="0" noProof="0" dirty="0" smtClean="0">
              <a:ln/>
              <a:effectLst/>
              <a:uLnTx/>
              <a:uFillTx/>
              <a:latin typeface="+mn-lt"/>
              <a:ea typeface="+mn-ea"/>
              <a:cs typeface="Calibri"/>
            </a:rPr>
            <a:t>a</a:t>
          </a:r>
          <a:r>
            <a:rPr kumimoji="0" lang="en-US" sz="1400" b="0" i="0" u="none" strike="noStrike" cap="none" spc="-5" normalizeH="0" baseline="0" noProof="0" dirty="0" smtClean="0">
              <a:ln/>
              <a:effectLst/>
              <a:uLnTx/>
              <a:uFillTx/>
              <a:latin typeface="+mn-lt"/>
              <a:ea typeface="+mn-ea"/>
              <a:cs typeface="Calibri"/>
            </a:rPr>
            <a:t>n</a:t>
          </a:r>
          <a:r>
            <a:rPr kumimoji="0" lang="en-US" sz="1400" b="0" i="0" u="none" strike="noStrike" cap="none" spc="0" normalizeH="0" baseline="0" noProof="0" dirty="0" smtClean="0">
              <a:ln/>
              <a:effectLst/>
              <a:uLnTx/>
              <a:uFillTx/>
              <a:latin typeface="+mn-lt"/>
              <a:ea typeface="+mn-ea"/>
              <a:cs typeface="Calibri"/>
            </a:rPr>
            <a:t>d</a:t>
          </a:r>
          <a:r>
            <a:rPr kumimoji="0" lang="en-US" sz="1400" b="0" i="0" u="none" strike="noStrike" cap="none" spc="-15" normalizeH="0" baseline="0" noProof="0" dirty="0" smtClean="0">
              <a:ln/>
              <a:effectLst/>
              <a:uLnTx/>
              <a:uFillTx/>
              <a:latin typeface="+mn-lt"/>
              <a:ea typeface="+mn-ea"/>
              <a:cs typeface="Calibri"/>
            </a:rPr>
            <a:t> </a:t>
          </a:r>
          <a:r>
            <a:rPr kumimoji="0" lang="en-US" sz="1400" b="0" i="0" u="none" strike="noStrike" cap="none" spc="0" normalizeH="0" baseline="0" noProof="0" dirty="0" smtClean="0">
              <a:ln/>
              <a:effectLst/>
              <a:uLnTx/>
              <a:uFillTx/>
              <a:latin typeface="+mn-lt"/>
              <a:ea typeface="+mn-ea"/>
              <a:cs typeface="Calibri"/>
            </a:rPr>
            <a:t>M</a:t>
          </a:r>
          <a:r>
            <a:rPr kumimoji="0" lang="en-US" sz="1400" b="0" i="0" u="none" strike="noStrike" cap="none" spc="-5" normalizeH="0" baseline="0" noProof="0" dirty="0" smtClean="0">
              <a:ln/>
              <a:effectLst/>
              <a:uLnTx/>
              <a:uFillTx/>
              <a:latin typeface="+mn-lt"/>
              <a:ea typeface="+mn-ea"/>
              <a:cs typeface="Calibri"/>
            </a:rPr>
            <a:t>a</a:t>
          </a:r>
          <a:r>
            <a:rPr kumimoji="0" lang="en-US" sz="1400" b="0" i="0" u="none" strike="noStrike" cap="none" spc="-10" normalizeH="0" baseline="0" noProof="0" dirty="0" smtClean="0">
              <a:ln/>
              <a:effectLst/>
              <a:uLnTx/>
              <a:uFillTx/>
              <a:latin typeface="+mn-lt"/>
              <a:ea typeface="+mn-ea"/>
              <a:cs typeface="Calibri"/>
            </a:rPr>
            <a:t>tt</a:t>
          </a:r>
          <a:r>
            <a:rPr kumimoji="0" lang="en-US" sz="1400" b="0" i="0" u="none" strike="noStrike" cap="none" spc="0" normalizeH="0" baseline="0" noProof="0" dirty="0" smtClean="0">
              <a:ln/>
              <a:effectLst/>
              <a:uLnTx/>
              <a:uFillTx/>
              <a:latin typeface="+mn-lt"/>
              <a:ea typeface="+mn-ea"/>
              <a:cs typeface="Calibri"/>
            </a:rPr>
            <a:t>a</a:t>
          </a:r>
          <a:r>
            <a:rPr kumimoji="0" lang="en-US" sz="1400" b="0" i="0" u="none" strike="noStrike" cap="none" spc="-5" normalizeH="0" baseline="0" noProof="0" dirty="0" smtClean="0">
              <a:ln/>
              <a:effectLst/>
              <a:uLnTx/>
              <a:uFillTx/>
              <a:latin typeface="+mn-lt"/>
              <a:ea typeface="+mn-ea"/>
              <a:cs typeface="Calibri"/>
            </a:rPr>
            <a:t>p</a:t>
          </a:r>
          <a:r>
            <a:rPr kumimoji="0" lang="en-US" sz="1400" b="0" i="0" u="none" strike="noStrike" cap="none" spc="0" normalizeH="0" baseline="0" noProof="0" dirty="0" smtClean="0">
              <a:ln/>
              <a:effectLst/>
              <a:uLnTx/>
              <a:uFillTx/>
              <a:latin typeface="+mn-lt"/>
              <a:ea typeface="+mn-ea"/>
              <a:cs typeface="Calibri"/>
            </a:rPr>
            <a:t>an</a:t>
          </a:r>
          <a:r>
            <a:rPr kumimoji="0" lang="en-US" sz="1400" b="0" i="0" u="none" strike="noStrike" cap="none" spc="-5" normalizeH="0" baseline="0" noProof="0" dirty="0" smtClean="0">
              <a:ln/>
              <a:effectLst/>
              <a:uLnTx/>
              <a:uFillTx/>
              <a:latin typeface="+mn-lt"/>
              <a:ea typeface="+mn-ea"/>
              <a:cs typeface="Calibri"/>
            </a:rPr>
            <a:t> b</a:t>
          </a:r>
          <a:r>
            <a:rPr kumimoji="0" lang="en-US" sz="1400" b="0" i="0" u="none" strike="noStrike" cap="none" spc="0" normalizeH="0" baseline="0" noProof="0" dirty="0" smtClean="0">
              <a:ln/>
              <a:effectLst/>
              <a:uLnTx/>
              <a:uFillTx/>
              <a:latin typeface="+mn-lt"/>
              <a:ea typeface="+mn-ea"/>
              <a:cs typeface="Calibri"/>
            </a:rPr>
            <a:t>y </a:t>
          </a:r>
          <a:r>
            <a:rPr kumimoji="0" lang="en-US" sz="1400" b="0" i="0" u="none" strike="noStrike" cap="none" spc="5" normalizeH="0" baseline="0" noProof="0" dirty="0" smtClean="0">
              <a:ln/>
              <a:effectLst/>
              <a:uLnTx/>
              <a:uFillTx/>
              <a:latin typeface="+mn-lt"/>
              <a:ea typeface="+mn-ea"/>
              <a:cs typeface="Calibri"/>
            </a:rPr>
            <a:t>3</a:t>
          </a:r>
          <a:r>
            <a:rPr kumimoji="0" lang="en-US" sz="1400" b="0" i="0" u="none" strike="noStrike" cap="none" spc="0" normalizeH="0" baseline="0" noProof="0" dirty="0" smtClean="0">
              <a:ln/>
              <a:effectLst/>
              <a:uLnTx/>
              <a:uFillTx/>
              <a:latin typeface="+mn-lt"/>
              <a:ea typeface="+mn-ea"/>
              <a:cs typeface="Calibri"/>
            </a:rPr>
            <a:t>0%.</a:t>
          </a:r>
          <a:endParaRPr lang="en-US" sz="1400" dirty="0">
            <a:latin typeface="+mn-lt"/>
          </a:endParaRPr>
        </a:p>
      </dgm:t>
    </dgm:pt>
    <dgm:pt modelId="{4C78405B-40EF-4659-AD04-2D37A44BCF78}" type="parTrans" cxnId="{10AF2A18-4A60-49A8-ACF8-7D7263ABBA1B}">
      <dgm:prSet/>
      <dgm:spPr/>
      <dgm:t>
        <a:bodyPr/>
        <a:lstStyle/>
        <a:p>
          <a:endParaRPr lang="en-US">
            <a:latin typeface="+mn-lt"/>
          </a:endParaRPr>
        </a:p>
      </dgm:t>
    </dgm:pt>
    <dgm:pt modelId="{E56867D6-9C00-44CE-8D2F-D96D5E9424B0}" type="sibTrans" cxnId="{10AF2A18-4A60-49A8-ACF8-7D7263ABBA1B}">
      <dgm:prSet/>
      <dgm:spPr/>
      <dgm:t>
        <a:bodyPr/>
        <a:lstStyle/>
        <a:p>
          <a:endParaRPr lang="en-US">
            <a:latin typeface="+mn-lt"/>
          </a:endParaRPr>
        </a:p>
      </dgm:t>
    </dgm:pt>
    <dgm:pt modelId="{C4CD3FBF-B410-475A-8C3A-BE2342B765C6}">
      <dgm:prSet phldrT="[Text]"/>
      <dgm:spPr/>
      <dgm:t>
        <a:bodyPr/>
        <a:lstStyle/>
        <a:p>
          <a:r>
            <a:rPr kumimoji="0" lang="en-US" b="0" i="0" u="none" strike="noStrike" cap="none" spc="0" normalizeH="0" baseline="0" noProof="0" dirty="0" smtClean="0">
              <a:ln/>
              <a:effectLst/>
              <a:uLnTx/>
              <a:uFillTx/>
              <a:latin typeface="+mn-lt"/>
              <a:ea typeface="+mn-ea"/>
              <a:cs typeface="Calibri"/>
            </a:rPr>
            <a:t>Access</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to</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reli</a:t>
          </a:r>
          <a:r>
            <a:rPr kumimoji="0" lang="en-US" b="0" i="0" u="none" strike="noStrike" cap="none" spc="-5" normalizeH="0" baseline="0" noProof="0" dirty="0" smtClean="0">
              <a:ln/>
              <a:effectLst/>
              <a:uLnTx/>
              <a:uFillTx/>
              <a:latin typeface="+mn-lt"/>
              <a:ea typeface="+mn-ea"/>
              <a:cs typeface="Calibri"/>
            </a:rPr>
            <a:t>ab</a:t>
          </a:r>
          <a:r>
            <a:rPr kumimoji="0" lang="en-US" b="0" i="0" u="none" strike="noStrike" cap="none" spc="0" normalizeH="0" baseline="0" noProof="0" dirty="0" smtClean="0">
              <a:ln/>
              <a:effectLst/>
              <a:uLnTx/>
              <a:uFillTx/>
              <a:latin typeface="+mn-lt"/>
              <a:ea typeface="+mn-ea"/>
              <a:cs typeface="Calibri"/>
            </a:rPr>
            <a:t>le,</a:t>
          </a:r>
          <a:r>
            <a:rPr kumimoji="0" lang="en-US" b="0" i="0" u="none" strike="noStrike" cap="none" spc="-10"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reg</a:t>
          </a:r>
          <a:r>
            <a:rPr kumimoji="0" lang="en-US" b="0" i="0" u="none" strike="noStrike" cap="none" spc="-10" normalizeH="0" baseline="0" noProof="0" dirty="0" smtClean="0">
              <a:ln/>
              <a:effectLst/>
              <a:uLnTx/>
              <a:uFillTx/>
              <a:latin typeface="+mn-lt"/>
              <a:ea typeface="+mn-ea"/>
              <a:cs typeface="Calibri"/>
            </a:rPr>
            <a:t>u</a:t>
          </a:r>
          <a:r>
            <a:rPr kumimoji="0" lang="en-US" b="0" i="0" u="none" strike="noStrike" cap="none" spc="0" normalizeH="0" baseline="0" noProof="0" dirty="0" smtClean="0">
              <a:ln/>
              <a:effectLst/>
              <a:uLnTx/>
              <a:uFillTx/>
              <a:latin typeface="+mn-lt"/>
              <a:ea typeface="+mn-ea"/>
              <a:cs typeface="Calibri"/>
            </a:rPr>
            <a:t>la</a:t>
          </a:r>
          <a:r>
            <a:rPr kumimoji="0" lang="en-US" b="0" i="0" u="none" strike="noStrike" cap="none" spc="-5" normalizeH="0" baseline="0" noProof="0" dirty="0" smtClean="0">
              <a:ln/>
              <a:effectLst/>
              <a:uLnTx/>
              <a:uFillTx/>
              <a:latin typeface="+mn-lt"/>
              <a:ea typeface="+mn-ea"/>
              <a:cs typeface="Calibri"/>
            </a:rPr>
            <a:t>r</a:t>
          </a:r>
          <a:r>
            <a:rPr kumimoji="0" lang="en-US" b="0" i="0" u="none" strike="noStrike" cap="none" spc="0" normalizeH="0" baseline="0" noProof="0" dirty="0" smtClean="0">
              <a:ln/>
              <a:effectLst/>
              <a:uLnTx/>
              <a:uFillTx/>
              <a:latin typeface="+mn-lt"/>
              <a:ea typeface="+mn-ea"/>
              <a:cs typeface="Calibri"/>
            </a:rPr>
            <a:t>ly </a:t>
          </a:r>
          <a:r>
            <a:rPr kumimoji="0" lang="en-US" b="0" i="0" u="none" strike="noStrike" cap="none" spc="-5" normalizeH="0" baseline="0" noProof="0" dirty="0" smtClean="0">
              <a:ln/>
              <a:effectLst/>
              <a:uLnTx/>
              <a:uFillTx/>
              <a:latin typeface="+mn-lt"/>
              <a:ea typeface="+mn-ea"/>
              <a:cs typeface="Calibri"/>
            </a:rPr>
            <a:t>upd</a:t>
          </a:r>
          <a:r>
            <a:rPr kumimoji="0" lang="en-US" b="0" i="0" u="none" strike="noStrike" cap="none" spc="0" normalizeH="0" baseline="0" noProof="0" dirty="0" smtClean="0">
              <a:ln/>
              <a:effectLst/>
              <a:uLnTx/>
              <a:uFillTx/>
              <a:latin typeface="+mn-lt"/>
              <a:ea typeface="+mn-ea"/>
              <a:cs typeface="Calibri"/>
            </a:rPr>
            <a:t>ated</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in</a:t>
          </a:r>
          <a:r>
            <a:rPr kumimoji="0" lang="en-US" b="0" i="0" u="none" strike="noStrike" cap="none" spc="-10" normalizeH="0" baseline="0" noProof="0" dirty="0" smtClean="0">
              <a:ln/>
              <a:effectLst/>
              <a:uLnTx/>
              <a:uFillTx/>
              <a:latin typeface="+mn-lt"/>
              <a:ea typeface="+mn-ea"/>
              <a:cs typeface="Calibri"/>
            </a:rPr>
            <a:t>d</a:t>
          </a:r>
          <a:r>
            <a:rPr kumimoji="0" lang="en-US" b="0" i="0" u="none" strike="noStrike" cap="none" spc="0" normalizeH="0" baseline="0" noProof="0" dirty="0" smtClean="0">
              <a:ln/>
              <a:effectLst/>
              <a:uLnTx/>
              <a:uFillTx/>
              <a:latin typeface="+mn-lt"/>
              <a:ea typeface="+mn-ea"/>
              <a:cs typeface="Calibri"/>
            </a:rPr>
            <a:t>icators</a:t>
          </a:r>
          <a:r>
            <a:rPr kumimoji="0" lang="en-US" b="0" i="0" u="none" strike="noStrike" cap="none" spc="-2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5"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d</a:t>
          </a:r>
          <a:r>
            <a:rPr kumimoji="0" lang="en-US" b="0" i="0" u="none" strike="noStrike" cap="none" spc="-5" normalizeH="0" baseline="0" noProof="0" dirty="0" smtClean="0">
              <a:ln/>
              <a:effectLst/>
              <a:uLnTx/>
              <a:uFillTx/>
              <a:latin typeface="+mn-lt"/>
              <a:ea typeface="+mn-ea"/>
              <a:cs typeface="Calibri"/>
            </a:rPr>
            <a:t> data </a:t>
          </a:r>
          <a:r>
            <a:rPr kumimoji="0" lang="en-US" b="0" i="0" u="none" strike="noStrike" cap="none" spc="0" normalizeH="0" baseline="0" noProof="0" dirty="0" smtClean="0">
              <a:ln/>
              <a:effectLst/>
              <a:uLnTx/>
              <a:uFillTx/>
              <a:latin typeface="+mn-lt"/>
              <a:ea typeface="+mn-ea"/>
              <a:cs typeface="Calibri"/>
            </a:rPr>
            <a:t>to</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i</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5" normalizeH="0" baseline="0" noProof="0" dirty="0" smtClean="0">
              <a:ln/>
              <a:effectLst/>
              <a:uLnTx/>
              <a:uFillTx/>
              <a:latin typeface="+mn-lt"/>
              <a:ea typeface="+mn-ea"/>
              <a:cs typeface="Calibri"/>
            </a:rPr>
            <a:t>f</a:t>
          </a:r>
          <a:r>
            <a:rPr kumimoji="0" lang="en-US" b="0" i="0" u="none" strike="noStrike" cap="none" spc="0" normalizeH="0" baseline="0" noProof="0" dirty="0" smtClean="0">
              <a:ln/>
              <a:effectLst/>
              <a:uLnTx/>
              <a:uFillTx/>
              <a:latin typeface="+mn-lt"/>
              <a:ea typeface="+mn-ea"/>
              <a:cs typeface="Calibri"/>
            </a:rPr>
            <a:t>orm</a:t>
          </a:r>
          <a:r>
            <a:rPr kumimoji="0" lang="en-US" b="0" i="0" u="none" strike="noStrike" cap="none" spc="-20"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col</a:t>
          </a:r>
          <a:r>
            <a:rPr kumimoji="0" lang="en-US" b="0" i="0" u="none" strike="noStrike" cap="none" spc="-5" normalizeH="0" baseline="0" noProof="0" dirty="0" smtClean="0">
              <a:ln/>
              <a:effectLst/>
              <a:uLnTx/>
              <a:uFillTx/>
              <a:latin typeface="+mn-lt"/>
              <a:ea typeface="+mn-ea"/>
              <a:cs typeface="Calibri"/>
            </a:rPr>
            <a:t>l</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0" normalizeH="0" baseline="0" noProof="0" dirty="0" smtClean="0">
              <a:ln/>
              <a:effectLst/>
              <a:uLnTx/>
              <a:uFillTx/>
              <a:latin typeface="+mn-lt"/>
              <a:ea typeface="+mn-ea"/>
              <a:cs typeface="Calibri"/>
            </a:rPr>
            <a:t>b</a:t>
          </a:r>
          <a:r>
            <a:rPr kumimoji="0" lang="en-US" b="0" i="0" u="none" strike="noStrike" cap="none" spc="0" normalizeH="0" baseline="0" noProof="0" dirty="0" smtClean="0">
              <a:ln/>
              <a:effectLst/>
              <a:uLnTx/>
              <a:uFillTx/>
              <a:latin typeface="+mn-lt"/>
              <a:ea typeface="+mn-ea"/>
              <a:cs typeface="Calibri"/>
            </a:rPr>
            <a:t>or</a:t>
          </a:r>
          <a:r>
            <a:rPr kumimoji="0" lang="en-US" b="0" i="0" u="none" strike="noStrike" cap="none" spc="-5" normalizeH="0" baseline="0" noProof="0" dirty="0" smtClean="0">
              <a:ln/>
              <a:effectLst/>
              <a:uLnTx/>
              <a:uFillTx/>
              <a:latin typeface="+mn-lt"/>
              <a:ea typeface="+mn-ea"/>
              <a:cs typeface="Calibri"/>
            </a:rPr>
            <a:t>a</a:t>
          </a:r>
          <a:r>
            <a:rPr kumimoji="0" lang="en-US" b="0" i="0" u="none" strike="noStrike" cap="none" spc="0" normalizeH="0" baseline="0" noProof="0" dirty="0" smtClean="0">
              <a:ln/>
              <a:effectLst/>
              <a:uLnTx/>
              <a:uFillTx/>
              <a:latin typeface="+mn-lt"/>
              <a:ea typeface="+mn-ea"/>
              <a:cs typeface="Calibri"/>
            </a:rPr>
            <a:t>tion</a:t>
          </a:r>
          <a:endParaRPr lang="en-US" dirty="0">
            <a:latin typeface="+mn-lt"/>
          </a:endParaRPr>
        </a:p>
      </dgm:t>
    </dgm:pt>
    <dgm:pt modelId="{9E57817B-A17A-4828-A397-CD7C35586771}" type="parTrans" cxnId="{3DA15295-DC85-4D6F-8543-64B74E233B8D}">
      <dgm:prSet/>
      <dgm:spPr/>
      <dgm:t>
        <a:bodyPr/>
        <a:lstStyle/>
        <a:p>
          <a:endParaRPr lang="en-US">
            <a:latin typeface="+mn-lt"/>
          </a:endParaRPr>
        </a:p>
      </dgm:t>
    </dgm:pt>
    <dgm:pt modelId="{1D8396DA-DF9B-4B54-BB85-8C46170D5527}" type="sibTrans" cxnId="{3DA15295-DC85-4D6F-8543-64B74E233B8D}">
      <dgm:prSet/>
      <dgm:spPr/>
      <dgm:t>
        <a:bodyPr/>
        <a:lstStyle/>
        <a:p>
          <a:endParaRPr lang="en-US">
            <a:latin typeface="+mn-lt"/>
          </a:endParaRPr>
        </a:p>
      </dgm:t>
    </dgm:pt>
    <dgm:pt modelId="{0AF0D98C-0316-4B79-AB20-FE9BA1EAFC12}">
      <dgm:prSet phldrT="[Text]"/>
      <dgm:spPr/>
      <dgm:t>
        <a:bodyPr/>
        <a:lstStyle/>
        <a:p>
          <a:pPr rtl="0"/>
          <a:r>
            <a:rPr kumimoji="0" lang="en-US" b="0" i="0" u="none" strike="noStrike" cap="none" spc="0" normalizeH="0" baseline="0" noProof="0" dirty="0" smtClean="0">
              <a:ln/>
              <a:effectLst/>
              <a:uLnTx/>
              <a:uFillTx/>
              <a:latin typeface="+mn-lt"/>
              <a:ea typeface="+mn-ea"/>
              <a:cs typeface="Calibri"/>
            </a:rPr>
            <a:t>I</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te</a:t>
          </a:r>
          <a:r>
            <a:rPr kumimoji="0" lang="en-US" b="0" i="0" u="none" strike="noStrike" cap="none" spc="-5" normalizeH="0" baseline="0" noProof="0" dirty="0" smtClean="0">
              <a:ln/>
              <a:effectLst/>
              <a:uLnTx/>
              <a:uFillTx/>
              <a:latin typeface="+mn-lt"/>
              <a:ea typeface="+mn-ea"/>
              <a:cs typeface="Calibri"/>
            </a:rPr>
            <a:t>g</a:t>
          </a:r>
          <a:r>
            <a:rPr kumimoji="0" lang="en-US" b="0" i="0" u="none" strike="noStrike" cap="none" spc="0" normalizeH="0" baseline="0" noProof="0" dirty="0" smtClean="0">
              <a:ln/>
              <a:effectLst/>
              <a:uLnTx/>
              <a:uFillTx/>
              <a:latin typeface="+mn-lt"/>
              <a:ea typeface="+mn-ea"/>
              <a:cs typeface="Calibri"/>
            </a:rPr>
            <a:t>rated</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5"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ei</a:t>
          </a:r>
          <a:r>
            <a:rPr kumimoji="0" lang="en-US" b="0" i="0" u="none" strike="noStrike" cap="none" spc="-5" normalizeH="0" baseline="0" noProof="0" dirty="0" smtClean="0">
              <a:ln/>
              <a:effectLst/>
              <a:uLnTx/>
              <a:uFillTx/>
              <a:latin typeface="+mn-lt"/>
              <a:ea typeface="+mn-ea"/>
              <a:cs typeface="Calibri"/>
            </a:rPr>
            <a:t>ghb</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r</a:t>
          </a:r>
          <a:r>
            <a:rPr kumimoji="0" lang="en-US" b="0" i="0" u="none" strike="noStrike" cap="none" spc="-5" normalizeH="0" baseline="0" noProof="0" dirty="0" smtClean="0">
              <a:ln/>
              <a:effectLst/>
              <a:uLnTx/>
              <a:uFillTx/>
              <a:latin typeface="+mn-lt"/>
              <a:ea typeface="+mn-ea"/>
              <a:cs typeface="Calibri"/>
            </a:rPr>
            <a:t>h</a:t>
          </a:r>
          <a:r>
            <a:rPr kumimoji="0" lang="en-US" b="0" i="0" u="none" strike="noStrike" cap="none" spc="5" normalizeH="0" baseline="0" noProof="0" dirty="0" smtClean="0">
              <a:ln/>
              <a:effectLst/>
              <a:uLnTx/>
              <a:uFillTx/>
              <a:latin typeface="+mn-lt"/>
              <a:ea typeface="+mn-ea"/>
              <a:cs typeface="Calibri"/>
            </a:rPr>
            <a:t>oo</a:t>
          </a:r>
          <a:r>
            <a:rPr kumimoji="0" lang="en-US" b="0" i="0" u="none" strike="noStrike" cap="none" spc="0" normalizeH="0" baseline="0" noProof="0" dirty="0" smtClean="0">
              <a:ln/>
              <a:effectLst/>
              <a:uLnTx/>
              <a:uFillTx/>
              <a:latin typeface="+mn-lt"/>
              <a:ea typeface="+mn-ea"/>
              <a:cs typeface="Calibri"/>
            </a:rPr>
            <a:t>d ch</a:t>
          </a:r>
          <a:r>
            <a:rPr kumimoji="0" lang="en-US" b="0" i="0" u="none" strike="noStrike" cap="none" spc="-5" normalizeH="0" baseline="0" noProof="0" dirty="0" smtClean="0">
              <a:ln/>
              <a:effectLst/>
              <a:uLnTx/>
              <a:uFillTx/>
              <a:latin typeface="+mn-lt"/>
              <a:ea typeface="+mn-ea"/>
              <a:cs typeface="Calibri"/>
            </a:rPr>
            <a:t>i</a:t>
          </a:r>
          <a:r>
            <a:rPr kumimoji="0" lang="en-US" b="0" i="0" u="none" strike="noStrike" cap="none" spc="0" normalizeH="0" baseline="0" noProof="0" dirty="0" smtClean="0">
              <a:ln/>
              <a:effectLst/>
              <a:uLnTx/>
              <a:uFillTx/>
              <a:latin typeface="+mn-lt"/>
              <a:ea typeface="+mn-ea"/>
              <a:cs typeface="Calibri"/>
            </a:rPr>
            <a:t>ld</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5" normalizeH="0" baseline="0" noProof="0" dirty="0" smtClean="0">
              <a:ln/>
              <a:effectLst/>
              <a:uLnTx/>
              <a:uFillTx/>
              <a:latin typeface="+mn-lt"/>
              <a:ea typeface="+mn-ea"/>
              <a:cs typeface="Calibri"/>
            </a:rPr>
            <a:t>pp</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rtu</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ity</a:t>
          </a:r>
          <a:r>
            <a:rPr kumimoji="0" lang="en-US" b="0" i="0" u="none" strike="noStrike" cap="none" spc="-20" normalizeH="0" baseline="0" noProof="0" dirty="0" smtClean="0">
              <a:ln/>
              <a:effectLst/>
              <a:uLnTx/>
              <a:uFillTx/>
              <a:latin typeface="+mn-lt"/>
              <a:ea typeface="+mn-ea"/>
              <a:cs typeface="Calibri"/>
            </a:rPr>
            <a:t> </a:t>
          </a:r>
          <a:r>
            <a:rPr kumimoji="0" lang="en-US" b="0" i="0" u="none" strike="noStrike" cap="none" spc="-5" normalizeH="0" baseline="0" noProof="0" dirty="0" smtClean="0">
              <a:ln/>
              <a:effectLst/>
              <a:uLnTx/>
              <a:uFillTx/>
              <a:latin typeface="+mn-lt"/>
              <a:ea typeface="+mn-ea"/>
              <a:cs typeface="Calibri"/>
            </a:rPr>
            <a:t>structur</a:t>
          </a:r>
          <a:r>
            <a:rPr kumimoji="0" lang="en-US" b="0" i="0" u="none" strike="noStrike" cap="none" spc="0" normalizeH="0" baseline="0" noProof="0" dirty="0" smtClean="0">
              <a:ln/>
              <a:effectLst/>
              <a:uLnTx/>
              <a:uFillTx/>
              <a:latin typeface="+mn-lt"/>
              <a:ea typeface="+mn-ea"/>
              <a:cs typeface="Calibri"/>
            </a:rPr>
            <a:t>e</a:t>
          </a:r>
          <a:endParaRPr lang="en-US" dirty="0">
            <a:latin typeface="+mn-lt"/>
          </a:endParaRPr>
        </a:p>
      </dgm:t>
    </dgm:pt>
    <dgm:pt modelId="{83846C67-7631-494D-9711-8E159DB446B8}" type="parTrans" cxnId="{1812D22C-F224-4CF3-8876-E295EB0CEC20}">
      <dgm:prSet/>
      <dgm:spPr/>
      <dgm:t>
        <a:bodyPr/>
        <a:lstStyle/>
        <a:p>
          <a:endParaRPr lang="en-US">
            <a:latin typeface="+mn-lt"/>
          </a:endParaRPr>
        </a:p>
      </dgm:t>
    </dgm:pt>
    <dgm:pt modelId="{C44BEA3F-6989-4219-97CF-00C395913DE2}" type="sibTrans" cxnId="{1812D22C-F224-4CF3-8876-E295EB0CEC20}">
      <dgm:prSet/>
      <dgm:spPr/>
      <dgm:t>
        <a:bodyPr/>
        <a:lstStyle/>
        <a:p>
          <a:endParaRPr lang="en-US">
            <a:latin typeface="+mn-lt"/>
          </a:endParaRPr>
        </a:p>
      </dgm:t>
    </dgm:pt>
    <dgm:pt modelId="{FFA63BE7-06AD-4045-B9EF-92A70F26123F}">
      <dgm:prSet phldrT="[Text]"/>
      <dgm:spPr/>
      <dgm:t>
        <a:bodyPr/>
        <a:lstStyle/>
        <a:p>
          <a:pPr rtl="0"/>
          <a:r>
            <a:rPr kumimoji="0" lang="en-US" b="0" i="0" u="none" strike="noStrike" cap="none" spc="-5" normalizeH="0" baseline="0" noProof="0" dirty="0" smtClean="0">
              <a:ln/>
              <a:effectLst/>
              <a:uLnTx/>
              <a:uFillTx/>
              <a:latin typeface="+mn-lt"/>
              <a:ea typeface="+mn-ea"/>
              <a:cs typeface="Calibri"/>
            </a:rPr>
            <a:t>S</a:t>
          </a:r>
          <a:r>
            <a:rPr kumimoji="0" lang="en-US" b="0" i="0" u="none" strike="noStrike" cap="none" spc="0" normalizeH="0" baseline="0" noProof="0" dirty="0" smtClean="0">
              <a:ln/>
              <a:effectLst/>
              <a:uLnTx/>
              <a:uFillTx/>
              <a:latin typeface="+mn-lt"/>
              <a:ea typeface="+mn-ea"/>
              <a:cs typeface="Calibri"/>
            </a:rPr>
            <a:t>o</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ially</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20" normalizeH="0" baseline="0" noProof="0" dirty="0" smtClean="0">
              <a:ln/>
              <a:effectLst/>
              <a:uLnTx/>
              <a:uFillTx/>
              <a:latin typeface="+mn-lt"/>
              <a:ea typeface="+mn-ea"/>
              <a:cs typeface="Calibri"/>
            </a:rPr>
            <a:t>c</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5"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n</a:t>
          </a:r>
          <a:r>
            <a:rPr kumimoji="0" lang="en-US" b="0" i="0" u="none" strike="noStrike" cap="none" spc="-10" normalizeH="0" baseline="0" noProof="0" dirty="0" smtClean="0">
              <a:ln/>
              <a:effectLst/>
              <a:uLnTx/>
              <a:uFillTx/>
              <a:latin typeface="+mn-lt"/>
              <a:ea typeface="+mn-ea"/>
              <a:cs typeface="Calibri"/>
            </a:rPr>
            <a:t>ec</a:t>
          </a:r>
          <a:r>
            <a:rPr kumimoji="0" lang="en-US" b="0" i="0" u="none" strike="noStrike" cap="none" spc="-15" normalizeH="0" baseline="0" noProof="0" dirty="0" smtClean="0">
              <a:ln/>
              <a:effectLst/>
              <a:uLnTx/>
              <a:uFillTx/>
              <a:latin typeface="+mn-lt"/>
              <a:ea typeface="+mn-ea"/>
              <a:cs typeface="Calibri"/>
            </a:rPr>
            <a:t>t</a:t>
          </a:r>
          <a:r>
            <a:rPr kumimoji="0" lang="en-US" b="0" i="0" u="none" strike="noStrike" cap="none" spc="-10" normalizeH="0" baseline="0" noProof="0" dirty="0" smtClean="0">
              <a:ln/>
              <a:effectLst/>
              <a:uLnTx/>
              <a:uFillTx/>
              <a:latin typeface="+mn-lt"/>
              <a:ea typeface="+mn-ea"/>
              <a:cs typeface="Calibri"/>
            </a:rPr>
            <a:t>ed</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25" normalizeH="0" baseline="0" noProof="0" dirty="0" smtClean="0">
              <a:ln/>
              <a:effectLst/>
              <a:uLnTx/>
              <a:uFillTx/>
              <a:latin typeface="+mn-lt"/>
              <a:ea typeface="+mn-ea"/>
              <a:cs typeface="Calibri"/>
            </a:rPr>
            <a:t>c</a:t>
          </a:r>
          <a:r>
            <a:rPr kumimoji="0" lang="en-US" b="0" i="0" u="none" strike="noStrike" cap="none" spc="-10" normalizeH="0" baseline="0" noProof="0" dirty="0" smtClean="0">
              <a:ln/>
              <a:effectLst/>
              <a:uLnTx/>
              <a:uFillTx/>
              <a:latin typeface="+mn-lt"/>
              <a:ea typeface="+mn-ea"/>
              <a:cs typeface="Calibri"/>
            </a:rPr>
            <a:t>a</a:t>
          </a:r>
          <a:r>
            <a:rPr kumimoji="0" lang="en-US" b="0" i="0" u="none" strike="noStrike" cap="none" spc="-15" normalizeH="0" baseline="0" noProof="0" dirty="0" smtClean="0">
              <a:ln/>
              <a:effectLst/>
              <a:uLnTx/>
              <a:uFillTx/>
              <a:latin typeface="+mn-lt"/>
              <a:ea typeface="+mn-ea"/>
              <a:cs typeface="Calibri"/>
            </a:rPr>
            <a:t>r</a:t>
          </a:r>
          <a:r>
            <a:rPr kumimoji="0" lang="en-US" b="0" i="0" u="none" strike="noStrike" cap="none" spc="-5" normalizeH="0" baseline="0" noProof="0" dirty="0" smtClean="0">
              <a:ln/>
              <a:effectLst/>
              <a:uLnTx/>
              <a:uFillTx/>
              <a:latin typeface="+mn-lt"/>
              <a:ea typeface="+mn-ea"/>
              <a:cs typeface="Calibri"/>
            </a:rPr>
            <a:t>egi</a:t>
          </a:r>
          <a:r>
            <a:rPr kumimoji="0" lang="en-US" b="0" i="0" u="none" strike="noStrike" cap="none" spc="-25" normalizeH="0" baseline="0" noProof="0" dirty="0" smtClean="0">
              <a:ln/>
              <a:effectLst/>
              <a:uLnTx/>
              <a:uFillTx/>
              <a:latin typeface="+mn-lt"/>
              <a:ea typeface="+mn-ea"/>
              <a:cs typeface="Calibri"/>
            </a:rPr>
            <a:t>v</a:t>
          </a:r>
          <a:r>
            <a:rPr kumimoji="0" lang="en-US" b="0" i="0" u="none" strike="noStrike" cap="none" spc="-10" normalizeH="0" baseline="0" noProof="0" dirty="0" smtClean="0">
              <a:ln/>
              <a:effectLst/>
              <a:uLnTx/>
              <a:uFillTx/>
              <a:latin typeface="+mn-lt"/>
              <a:ea typeface="+mn-ea"/>
              <a:cs typeface="Calibri"/>
            </a:rPr>
            <a:t>e</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0" normalizeH="0" baseline="0" noProof="0" dirty="0" smtClean="0">
              <a:ln/>
              <a:effectLst/>
              <a:uLnTx/>
              <a:uFillTx/>
              <a:latin typeface="+mn-lt"/>
              <a:ea typeface="+mn-ea"/>
              <a:cs typeface="Calibri"/>
            </a:rPr>
            <a:t>s</a:t>
          </a:r>
          <a:endParaRPr lang="en-US" dirty="0">
            <a:latin typeface="+mn-lt"/>
          </a:endParaRPr>
        </a:p>
      </dgm:t>
    </dgm:pt>
    <dgm:pt modelId="{BB18CADF-8C2E-4F9B-ADD7-9C76C7B0BA4E}" type="parTrans" cxnId="{4DC83C57-AFD1-4402-9300-F239CBFB7818}">
      <dgm:prSet/>
      <dgm:spPr/>
      <dgm:t>
        <a:bodyPr/>
        <a:lstStyle/>
        <a:p>
          <a:endParaRPr lang="en-US">
            <a:latin typeface="+mn-lt"/>
          </a:endParaRPr>
        </a:p>
      </dgm:t>
    </dgm:pt>
    <dgm:pt modelId="{F9987292-188A-450E-B611-43C3F05F13C8}" type="sibTrans" cxnId="{4DC83C57-AFD1-4402-9300-F239CBFB7818}">
      <dgm:prSet/>
      <dgm:spPr/>
      <dgm:t>
        <a:bodyPr/>
        <a:lstStyle/>
        <a:p>
          <a:endParaRPr lang="en-US">
            <a:latin typeface="+mn-lt"/>
          </a:endParaRPr>
        </a:p>
      </dgm:t>
    </dgm:pt>
    <dgm:pt modelId="{F97D93EE-CBA9-4B96-AD27-7600BDEA411A}">
      <dgm:prSet phldrT="[Text]"/>
      <dgm:spPr/>
      <dgm:t>
        <a:bodyPr/>
        <a:lstStyle/>
        <a:p>
          <a:pPr rtl="0"/>
          <a:r>
            <a:rPr kumimoji="0" lang="en-US" b="0" i="0" u="none" strike="noStrike" cap="none" spc="-5" normalizeH="0" baseline="0" noProof="0" dirty="0" smtClean="0">
              <a:ln/>
              <a:effectLst/>
              <a:uLnTx/>
              <a:uFillTx/>
              <a:latin typeface="+mn-lt"/>
              <a:ea typeface="+mn-ea"/>
              <a:cs typeface="Calibri"/>
            </a:rPr>
            <a:t>Sha</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0" normalizeH="0" baseline="0" noProof="0" dirty="0" smtClean="0">
              <a:ln/>
              <a:effectLst/>
              <a:uLnTx/>
              <a:uFillTx/>
              <a:latin typeface="+mn-lt"/>
              <a:ea typeface="+mn-ea"/>
              <a:cs typeface="Calibri"/>
            </a:rPr>
            <a:t>ed</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30" normalizeH="0" baseline="0" noProof="0" dirty="0" smtClean="0">
              <a:ln/>
              <a:effectLst/>
              <a:uLnTx/>
              <a:uFillTx/>
              <a:latin typeface="+mn-lt"/>
              <a:ea typeface="+mn-ea"/>
              <a:cs typeface="Calibri"/>
            </a:rPr>
            <a:t>e</a:t>
          </a:r>
          <a:r>
            <a:rPr kumimoji="0" lang="en-US" b="0" i="0" u="none" strike="noStrike" cap="none" spc="-5" normalizeH="0" baseline="0" noProof="0" dirty="0" smtClean="0">
              <a:ln/>
              <a:effectLst/>
              <a:uLnTx/>
              <a:uFillTx/>
              <a:latin typeface="+mn-lt"/>
              <a:ea typeface="+mn-ea"/>
              <a:cs typeface="Calibri"/>
            </a:rPr>
            <a:t>x</a:t>
          </a:r>
          <a:r>
            <a:rPr kumimoji="0" lang="en-US" b="0" i="0" u="none" strike="noStrike" cap="none" spc="5" normalizeH="0" baseline="0" noProof="0" dirty="0" smtClean="0">
              <a:ln/>
              <a:effectLst/>
              <a:uLnTx/>
              <a:uFillTx/>
              <a:latin typeface="+mn-lt"/>
              <a:ea typeface="+mn-ea"/>
              <a:cs typeface="Calibri"/>
            </a:rPr>
            <a:t>i</a:t>
          </a:r>
          <a:r>
            <a:rPr kumimoji="0" lang="en-US" b="0" i="0" u="none" strike="noStrike" cap="none" spc="-10" normalizeH="0" baseline="0" noProof="0" dirty="0" smtClean="0">
              <a:ln/>
              <a:effectLst/>
              <a:uLnTx/>
              <a:uFillTx/>
              <a:latin typeface="+mn-lt"/>
              <a:ea typeface="+mn-ea"/>
              <a:cs typeface="Calibri"/>
            </a:rPr>
            <a:t>s</a:t>
          </a:r>
          <a:r>
            <a:rPr kumimoji="0" lang="en-US" b="0" i="0" u="none" strike="noStrike" cap="none" spc="0" normalizeH="0" baseline="0" noProof="0" dirty="0" smtClean="0">
              <a:ln/>
              <a:effectLst/>
              <a:uLnTx/>
              <a:uFillTx/>
              <a:latin typeface="+mn-lt"/>
              <a:ea typeface="+mn-ea"/>
              <a:cs typeface="Calibri"/>
            </a:rPr>
            <a:t>ti</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g</a:t>
          </a:r>
          <a:r>
            <a:rPr kumimoji="0" lang="en-US" b="0" i="0" u="none" strike="noStrike" cap="none" spc="-20" normalizeH="0" baseline="0" noProof="0" dirty="0" smtClean="0">
              <a:ln/>
              <a:effectLst/>
              <a:uLnTx/>
              <a:uFillTx/>
              <a:latin typeface="+mn-lt"/>
              <a:ea typeface="+mn-ea"/>
              <a:cs typeface="Calibri"/>
            </a:rPr>
            <a:t> </a:t>
          </a:r>
          <a:r>
            <a:rPr kumimoji="0" lang="en-US" b="0" i="0" u="none" strike="noStrike" cap="none" spc="-10" normalizeH="0" baseline="0" noProof="0" dirty="0" smtClean="0">
              <a:ln/>
              <a:effectLst/>
              <a:uLnTx/>
              <a:uFillTx/>
              <a:latin typeface="+mn-lt"/>
              <a:ea typeface="+mn-ea"/>
              <a:cs typeface="Calibri"/>
            </a:rPr>
            <a:t>d</a:t>
          </a:r>
          <a:r>
            <a:rPr kumimoji="0" lang="en-US" b="0" i="0" u="none" strike="noStrike" cap="none" spc="-15" normalizeH="0" baseline="0" noProof="0" dirty="0" smtClean="0">
              <a:ln/>
              <a:effectLst/>
              <a:uLnTx/>
              <a:uFillTx/>
              <a:latin typeface="+mn-lt"/>
              <a:ea typeface="+mn-ea"/>
              <a:cs typeface="Calibri"/>
            </a:rPr>
            <a:t>at</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5" normalizeH="0" baseline="0" noProof="0" dirty="0" smtClean="0">
              <a:ln/>
              <a:effectLst/>
              <a:uLnTx/>
              <a:uFillTx/>
              <a:latin typeface="+mn-lt"/>
              <a:ea typeface="+mn-ea"/>
              <a:cs typeface="Calibri"/>
            </a:rPr>
            <a:t> f</a:t>
          </a:r>
          <a:r>
            <a:rPr kumimoji="0" lang="en-US" b="0" i="0" u="none" strike="noStrike" cap="none" spc="-20" normalizeH="0" baseline="0" noProof="0" dirty="0" smtClean="0">
              <a:ln/>
              <a:effectLst/>
              <a:uLnTx/>
              <a:uFillTx/>
              <a:latin typeface="+mn-lt"/>
              <a:ea typeface="+mn-ea"/>
              <a:cs typeface="Calibri"/>
            </a:rPr>
            <a:t>r</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m</a:t>
          </a:r>
          <a:r>
            <a:rPr kumimoji="0" lang="en-US" b="0" i="0" u="none" strike="noStrike" cap="none" spc="-10" normalizeH="0" baseline="0" noProof="0" dirty="0" smtClean="0">
              <a:ln/>
              <a:effectLst/>
              <a:uLnTx/>
              <a:uFillTx/>
              <a:latin typeface="+mn-lt"/>
              <a:ea typeface="+mn-ea"/>
              <a:cs typeface="Calibri"/>
            </a:rPr>
            <a:t> mu</a:t>
          </a:r>
          <a:r>
            <a:rPr kumimoji="0" lang="en-US" b="0" i="0" u="none" strike="noStrike" cap="none" spc="0" normalizeH="0" baseline="0" noProof="0" dirty="0" smtClean="0">
              <a:ln/>
              <a:effectLst/>
              <a:uLnTx/>
              <a:uFillTx/>
              <a:latin typeface="+mn-lt"/>
              <a:ea typeface="+mn-ea"/>
              <a:cs typeface="Calibri"/>
            </a:rPr>
            <a:t>lti</a:t>
          </a:r>
          <a:r>
            <a:rPr kumimoji="0" lang="en-US" b="0" i="0" u="none" strike="noStrike" cap="none" spc="-10" normalizeH="0" baseline="0" noProof="0" dirty="0" smtClean="0">
              <a:ln/>
              <a:effectLst/>
              <a:uLnTx/>
              <a:uFillTx/>
              <a:latin typeface="+mn-lt"/>
              <a:ea typeface="+mn-ea"/>
              <a:cs typeface="Calibri"/>
            </a:rPr>
            <a:t>p</a:t>
          </a:r>
          <a:r>
            <a:rPr kumimoji="0" lang="en-US" b="0" i="0" u="none" strike="noStrike" cap="none" spc="0" normalizeH="0" baseline="0" noProof="0" dirty="0" smtClean="0">
              <a:ln/>
              <a:effectLst/>
              <a:uLnTx/>
              <a:uFillTx/>
              <a:latin typeface="+mn-lt"/>
              <a:ea typeface="+mn-ea"/>
              <a:cs typeface="Calibri"/>
            </a:rPr>
            <a:t>le</a:t>
          </a:r>
          <a:r>
            <a:rPr kumimoji="0" lang="en-US" b="0" i="0" u="none" strike="noStrike" cap="none" spc="-10" normalizeH="0" baseline="0" noProof="0" dirty="0" smtClean="0">
              <a:ln/>
              <a:effectLst/>
              <a:uLnTx/>
              <a:uFillTx/>
              <a:latin typeface="+mn-lt"/>
              <a:ea typeface="+mn-ea"/>
              <a:cs typeface="Calibri"/>
            </a:rPr>
            <a:t> </a:t>
          </a:r>
          <a:r>
            <a:rPr kumimoji="0" lang="en-US" b="0" i="0" u="none" strike="noStrike" cap="none" spc="-5" normalizeH="0" baseline="0" noProof="0" dirty="0" smtClean="0">
              <a:ln/>
              <a:effectLst/>
              <a:uLnTx/>
              <a:uFillTx/>
              <a:latin typeface="+mn-lt"/>
              <a:ea typeface="+mn-ea"/>
              <a:cs typeface="Calibri"/>
            </a:rPr>
            <a:t>s</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10" normalizeH="0" baseline="0" noProof="0" dirty="0" smtClean="0">
              <a:ln/>
              <a:effectLst/>
              <a:uLnTx/>
              <a:uFillTx/>
              <a:latin typeface="+mn-lt"/>
              <a:ea typeface="+mn-ea"/>
              <a:cs typeface="Calibri"/>
            </a:rPr>
            <a:t>u</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es a</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d ag</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10" normalizeH="0" baseline="0" noProof="0" dirty="0" smtClean="0">
              <a:ln/>
              <a:effectLst/>
              <a:uLnTx/>
              <a:uFillTx/>
              <a:latin typeface="+mn-lt"/>
              <a:ea typeface="+mn-ea"/>
              <a:cs typeface="Calibri"/>
            </a:rPr>
            <a:t>e</a:t>
          </a:r>
          <a:r>
            <a:rPr kumimoji="0" lang="en-US" b="0" i="0" u="none" strike="noStrike" cap="none" spc="0" normalizeH="0" baseline="0" noProof="0" dirty="0" smtClean="0">
              <a:ln/>
              <a:effectLst/>
              <a:uLnTx/>
              <a:uFillTx/>
              <a:latin typeface="+mn-lt"/>
              <a:ea typeface="+mn-ea"/>
              <a:cs typeface="Calibri"/>
            </a:rPr>
            <a:t>d</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10" normalizeH="0" baseline="0" noProof="0" dirty="0" smtClean="0">
              <a:ln/>
              <a:effectLst/>
              <a:uLnTx/>
              <a:uFillTx/>
              <a:latin typeface="+mn-lt"/>
              <a:ea typeface="+mn-ea"/>
              <a:cs typeface="Calibri"/>
            </a:rPr>
            <a:t>up</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n</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in</a:t>
          </a:r>
          <a:r>
            <a:rPr kumimoji="0" lang="en-US" b="0" i="0" u="none" strike="noStrike" cap="none" spc="-15" normalizeH="0" baseline="0" noProof="0" dirty="0" smtClean="0">
              <a:ln/>
              <a:effectLst/>
              <a:uLnTx/>
              <a:uFillTx/>
              <a:latin typeface="+mn-lt"/>
              <a:ea typeface="+mn-ea"/>
              <a:cs typeface="Calibri"/>
            </a:rPr>
            <a:t>d</a:t>
          </a:r>
          <a:r>
            <a:rPr kumimoji="0" lang="en-US" b="0" i="0" u="none" strike="noStrike" cap="none" spc="0" normalizeH="0" baseline="0" noProof="0" dirty="0" smtClean="0">
              <a:ln/>
              <a:effectLst/>
              <a:uLnTx/>
              <a:uFillTx/>
              <a:latin typeface="+mn-lt"/>
              <a:ea typeface="+mn-ea"/>
              <a:cs typeface="Calibri"/>
            </a:rPr>
            <a:t>i</a:t>
          </a:r>
          <a:r>
            <a:rPr kumimoji="0" lang="en-US" b="0" i="0" u="none" strike="noStrike" cap="none" spc="-20" normalizeH="0" baseline="0" noProof="0" dirty="0" smtClean="0">
              <a:ln/>
              <a:effectLst/>
              <a:uLnTx/>
              <a:uFillTx/>
              <a:latin typeface="+mn-lt"/>
              <a:ea typeface="+mn-ea"/>
              <a:cs typeface="Calibri"/>
            </a:rPr>
            <a:t>c</a:t>
          </a:r>
          <a:r>
            <a:rPr kumimoji="0" lang="en-US" b="0" i="0" u="none" strike="noStrike" cap="none" spc="-15" normalizeH="0" baseline="0" noProof="0" dirty="0" smtClean="0">
              <a:ln/>
              <a:effectLst/>
              <a:uLnTx/>
              <a:uFillTx/>
              <a:latin typeface="+mn-lt"/>
              <a:ea typeface="+mn-ea"/>
              <a:cs typeface="Calibri"/>
            </a:rPr>
            <a:t>at</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20" normalizeH="0" baseline="0" noProof="0" dirty="0" smtClean="0">
              <a:ln/>
              <a:effectLst/>
              <a:uLnTx/>
              <a:uFillTx/>
              <a:latin typeface="+mn-lt"/>
              <a:ea typeface="+mn-ea"/>
              <a:cs typeface="Calibri"/>
            </a:rPr>
            <a:t>r</a:t>
          </a:r>
          <a:r>
            <a:rPr kumimoji="0" lang="en-US" b="0" i="0" u="none" strike="noStrike" cap="none" spc="0" normalizeH="0" baseline="0" noProof="0" dirty="0" smtClean="0">
              <a:ln/>
              <a:effectLst/>
              <a:uLnTx/>
              <a:uFillTx/>
              <a:latin typeface="+mn-lt"/>
              <a:ea typeface="+mn-ea"/>
              <a:cs typeface="Calibri"/>
            </a:rPr>
            <a:t>s</a:t>
          </a:r>
          <a:endParaRPr lang="en-US" dirty="0">
            <a:latin typeface="+mn-lt"/>
          </a:endParaRPr>
        </a:p>
      </dgm:t>
    </dgm:pt>
    <dgm:pt modelId="{B61B22E6-6A7D-4738-BF9F-67D7AABC2E20}" type="parTrans" cxnId="{8ACB277B-3455-4E4C-BA98-1B997CE625F5}">
      <dgm:prSet/>
      <dgm:spPr/>
      <dgm:t>
        <a:bodyPr/>
        <a:lstStyle/>
        <a:p>
          <a:endParaRPr lang="en-US">
            <a:latin typeface="+mn-lt"/>
          </a:endParaRPr>
        </a:p>
      </dgm:t>
    </dgm:pt>
    <dgm:pt modelId="{B3AB4E33-8380-428A-A672-AB61031A58E0}" type="sibTrans" cxnId="{8ACB277B-3455-4E4C-BA98-1B997CE625F5}">
      <dgm:prSet/>
      <dgm:spPr/>
      <dgm:t>
        <a:bodyPr/>
        <a:lstStyle/>
        <a:p>
          <a:endParaRPr lang="en-US">
            <a:latin typeface="+mn-lt"/>
          </a:endParaRPr>
        </a:p>
      </dgm:t>
    </dgm:pt>
    <dgm:pt modelId="{9B5A56D3-9B06-4CC4-BFD2-604228919AAB}">
      <dgm:prSet phldrT="[Text]"/>
      <dgm:spPr/>
      <dgm:t>
        <a:bodyPr/>
        <a:lstStyle/>
        <a:p>
          <a:pPr rtl="0"/>
          <a:r>
            <a:rPr kumimoji="0" lang="en-US" b="0" i="0" u="none" strike="noStrike" cap="none" spc="-5" normalizeH="0" baseline="0" noProof="0" dirty="0" smtClean="0">
              <a:ln/>
              <a:effectLst/>
              <a:uLnTx/>
              <a:uFillTx/>
              <a:latin typeface="+mn-lt"/>
              <a:ea typeface="+mn-ea"/>
              <a:cs typeface="Calibri"/>
            </a:rPr>
            <a:t>Di</a:t>
          </a:r>
          <a:r>
            <a:rPr kumimoji="0" lang="en-US" b="0" i="0" u="none" strike="noStrike" cap="none" spc="0" normalizeH="0" baseline="0" noProof="0" dirty="0" smtClean="0">
              <a:ln/>
              <a:effectLst/>
              <a:uLnTx/>
              <a:uFillTx/>
              <a:latin typeface="+mn-lt"/>
              <a:ea typeface="+mn-ea"/>
              <a:cs typeface="Calibri"/>
            </a:rPr>
            <a:t>s</a:t>
          </a:r>
          <a:r>
            <a:rPr kumimoji="0" lang="en-US" b="0" i="0" u="none" strike="noStrike" cap="none" spc="-5" normalizeH="0" baseline="0" noProof="0" dirty="0" smtClean="0">
              <a:ln/>
              <a:effectLst/>
              <a:uLnTx/>
              <a:uFillTx/>
              <a:latin typeface="+mn-lt"/>
              <a:ea typeface="+mn-ea"/>
              <a:cs typeface="Calibri"/>
            </a:rPr>
            <a:t>sem</a:t>
          </a:r>
          <a:r>
            <a:rPr kumimoji="0" lang="en-US" b="0" i="0" u="none" strike="noStrike" cap="none" spc="0" normalizeH="0" baseline="0" noProof="0" dirty="0" smtClean="0">
              <a:ln/>
              <a:effectLst/>
              <a:uLnTx/>
              <a:uFillTx/>
              <a:latin typeface="+mn-lt"/>
              <a:ea typeface="+mn-ea"/>
              <a:cs typeface="Calibri"/>
            </a:rPr>
            <a:t>in</a:t>
          </a:r>
          <a:r>
            <a:rPr kumimoji="0" lang="en-US" b="0" i="0" u="none" strike="noStrike" cap="none" spc="-20" normalizeH="0" baseline="0" noProof="0" dirty="0" smtClean="0">
              <a:ln/>
              <a:effectLst/>
              <a:uLnTx/>
              <a:uFillTx/>
              <a:latin typeface="+mn-lt"/>
              <a:ea typeface="+mn-ea"/>
              <a:cs typeface="Calibri"/>
            </a:rPr>
            <a:t>a</a:t>
          </a:r>
          <a:r>
            <a:rPr kumimoji="0" lang="en-US" b="0" i="0" u="none" strike="noStrike" cap="none" spc="-15" normalizeH="0" baseline="0" noProof="0" dirty="0" smtClean="0">
              <a:ln/>
              <a:effectLst/>
              <a:uLnTx/>
              <a:uFillTx/>
              <a:latin typeface="+mn-lt"/>
              <a:ea typeface="+mn-ea"/>
              <a:cs typeface="Calibri"/>
            </a:rPr>
            <a:t>t</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20" normalizeH="0" baseline="0" noProof="0" dirty="0" smtClean="0">
              <a:ln/>
              <a:effectLst/>
              <a:uLnTx/>
              <a:uFillTx/>
              <a:latin typeface="+mn-lt"/>
              <a:ea typeface="+mn-ea"/>
              <a:cs typeface="Calibri"/>
            </a:rPr>
            <a:t> </a:t>
          </a:r>
          <a:r>
            <a:rPr kumimoji="0" lang="en-US" b="0" i="0" u="none" strike="noStrike" cap="none" spc="-10" normalizeH="0" baseline="0" noProof="0" dirty="0" smtClean="0">
              <a:ln/>
              <a:effectLst/>
              <a:uLnTx/>
              <a:uFillTx/>
              <a:latin typeface="+mn-lt"/>
              <a:ea typeface="+mn-ea"/>
              <a:cs typeface="Calibri"/>
            </a:rPr>
            <a:t>p</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10" normalizeH="0" baseline="0" noProof="0" dirty="0" smtClean="0">
              <a:ln/>
              <a:effectLst/>
              <a:uLnTx/>
              <a:uFillTx/>
              <a:latin typeface="+mn-lt"/>
              <a:ea typeface="+mn-ea"/>
              <a:cs typeface="Calibri"/>
            </a:rPr>
            <a:t>e</a:t>
          </a:r>
          <a:r>
            <a:rPr kumimoji="0" lang="en-US" b="0" i="0" u="none" strike="noStrike" cap="none" spc="0" normalizeH="0" baseline="0" noProof="0" dirty="0" smtClean="0">
              <a:ln/>
              <a:effectLst/>
              <a:uLnTx/>
              <a:uFillTx/>
              <a:latin typeface="+mn-lt"/>
              <a:ea typeface="+mn-ea"/>
              <a:cs typeface="Calibri"/>
            </a:rPr>
            <a:t>r</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0" normalizeH="0" baseline="0" noProof="0" dirty="0" smtClean="0">
              <a:ln/>
              <a:effectLst/>
              <a:uLnTx/>
              <a:uFillTx/>
              <a:latin typeface="+mn-lt"/>
              <a:ea typeface="+mn-ea"/>
              <a:cs typeface="Calibri"/>
            </a:rPr>
            <a:t>d</a:t>
          </a:r>
          <a:r>
            <a:rPr kumimoji="0" lang="en-US" b="0" i="0" u="none" strike="noStrike" cap="none" spc="-15" normalizeH="0" baseline="0" noProof="0" dirty="0" smtClean="0">
              <a:ln/>
              <a:effectLst/>
              <a:uLnTx/>
              <a:uFillTx/>
              <a:latin typeface="+mn-lt"/>
              <a:ea typeface="+mn-ea"/>
              <a:cs typeface="Calibri"/>
            </a:rPr>
            <a:t>v</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15"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y</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10" normalizeH="0" baseline="0" noProof="0" dirty="0" smtClean="0">
              <a:ln/>
              <a:effectLst/>
              <a:uLnTx/>
              <a:uFillTx/>
              <a:latin typeface="+mn-lt"/>
              <a:ea typeface="+mn-ea"/>
              <a:cs typeface="Calibri"/>
            </a:rPr>
            <a:t>cu</a:t>
          </a:r>
          <a:r>
            <a:rPr kumimoji="0" lang="en-US" b="0" i="0" u="none" strike="noStrike" cap="none" spc="0" normalizeH="0" baseline="0" noProof="0" dirty="0" smtClean="0">
              <a:ln/>
              <a:effectLst/>
              <a:uLnTx/>
              <a:uFillTx/>
              <a:latin typeface="+mn-lt"/>
              <a:ea typeface="+mn-ea"/>
              <a:cs typeface="Calibri"/>
            </a:rPr>
            <a:t>rr</a:t>
          </a:r>
          <a:r>
            <a:rPr kumimoji="0" lang="en-US" b="0" i="0" u="none" strike="noStrike" cap="none" spc="5" normalizeH="0" baseline="0" noProof="0" dirty="0" smtClean="0">
              <a:ln/>
              <a:effectLst/>
              <a:uLnTx/>
              <a:uFillTx/>
              <a:latin typeface="+mn-lt"/>
              <a:ea typeface="+mn-ea"/>
              <a:cs typeface="Calibri"/>
            </a:rPr>
            <a:t>i</a:t>
          </a:r>
          <a:r>
            <a:rPr kumimoji="0" lang="en-US" b="0" i="0" u="none" strike="noStrike" cap="none" spc="-10" normalizeH="0" baseline="0" noProof="0" dirty="0" smtClean="0">
              <a:ln/>
              <a:effectLst/>
              <a:uLnTx/>
              <a:uFillTx/>
              <a:latin typeface="+mn-lt"/>
              <a:ea typeface="+mn-ea"/>
              <a:cs typeface="Calibri"/>
            </a:rPr>
            <a:t>cu</a:t>
          </a:r>
          <a:r>
            <a:rPr kumimoji="0" lang="en-US" b="0" i="0" u="none" strike="noStrike" cap="none" spc="0" normalizeH="0" baseline="0" noProof="0" dirty="0" smtClean="0">
              <a:ln/>
              <a:effectLst/>
              <a:uLnTx/>
              <a:uFillTx/>
              <a:latin typeface="+mn-lt"/>
              <a:ea typeface="+mn-ea"/>
              <a:cs typeface="Calibri"/>
            </a:rPr>
            <a:t>lum</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d </a:t>
          </a:r>
          <a:r>
            <a:rPr kumimoji="0" lang="en-US" b="0" i="0" u="none" strike="noStrike" cap="none" spc="-10" normalizeH="0" baseline="0" noProof="0" dirty="0" smtClean="0">
              <a:ln/>
              <a:effectLst/>
              <a:uLnTx/>
              <a:uFillTx/>
              <a:latin typeface="+mn-lt"/>
              <a:ea typeface="+mn-ea"/>
              <a:cs typeface="Calibri"/>
            </a:rPr>
            <a:t>m</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20" normalizeH="0" baseline="0" noProof="0" dirty="0" smtClean="0">
              <a:ln/>
              <a:effectLst/>
              <a:uLnTx/>
              <a:uFillTx/>
              <a:latin typeface="+mn-lt"/>
              <a:ea typeface="+mn-ea"/>
              <a:cs typeface="Calibri"/>
            </a:rPr>
            <a:t>e</a:t>
          </a:r>
          <a:r>
            <a:rPr kumimoji="0" lang="en-US" b="0" i="0" u="none" strike="noStrike" cap="none" spc="0" normalizeH="0" baseline="0" noProof="0" dirty="0" smtClean="0">
              <a:ln/>
              <a:effectLst/>
              <a:uLnTx/>
              <a:uFillTx/>
              <a:latin typeface="+mn-lt"/>
              <a:ea typeface="+mn-ea"/>
              <a:cs typeface="Calibri"/>
            </a:rPr>
            <a:t>ti</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g</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10" normalizeH="0" baseline="0" noProof="0" dirty="0" smtClean="0">
              <a:ln/>
              <a:effectLst/>
              <a:uLnTx/>
              <a:uFillTx/>
              <a:latin typeface="+mn-lt"/>
              <a:ea typeface="+mn-ea"/>
              <a:cs typeface="Calibri"/>
            </a:rPr>
            <a:t>m</a:t>
          </a:r>
          <a:r>
            <a:rPr kumimoji="0" lang="en-US" b="0" i="0" u="none" strike="noStrike" cap="none" spc="-5" normalizeH="0" baseline="0" noProof="0" dirty="0" smtClean="0">
              <a:ln/>
              <a:effectLst/>
              <a:uLnTx/>
              <a:uFillTx/>
              <a:latin typeface="+mn-lt"/>
              <a:ea typeface="+mn-ea"/>
              <a:cs typeface="Calibri"/>
            </a:rPr>
            <a:t>odel</a:t>
          </a:r>
          <a:endParaRPr lang="en-US" dirty="0">
            <a:latin typeface="+mn-lt"/>
          </a:endParaRPr>
        </a:p>
      </dgm:t>
    </dgm:pt>
    <dgm:pt modelId="{F7CC843F-2386-46E7-AF2C-8ACC56E085DC}" type="parTrans" cxnId="{6B7051AF-1496-44B2-BA0E-106329ADB852}">
      <dgm:prSet/>
      <dgm:spPr/>
      <dgm:t>
        <a:bodyPr/>
        <a:lstStyle/>
        <a:p>
          <a:endParaRPr lang="en-US">
            <a:latin typeface="+mn-lt"/>
          </a:endParaRPr>
        </a:p>
      </dgm:t>
    </dgm:pt>
    <dgm:pt modelId="{1E489F6F-3B0E-4658-AED8-1FC488BEC760}" type="sibTrans" cxnId="{6B7051AF-1496-44B2-BA0E-106329ADB852}">
      <dgm:prSet/>
      <dgm:spPr/>
      <dgm:t>
        <a:bodyPr/>
        <a:lstStyle/>
        <a:p>
          <a:endParaRPr lang="en-US">
            <a:latin typeface="+mn-lt"/>
          </a:endParaRPr>
        </a:p>
      </dgm:t>
    </dgm:pt>
    <dgm:pt modelId="{E91CD9CA-A9B4-4809-9AA2-A9C06801702F}">
      <dgm:prSet phldrT="[Text]"/>
      <dgm:spPr/>
      <dgm:t>
        <a:bodyPr/>
        <a:lstStyle/>
        <a:p>
          <a:pPr rtl="0"/>
          <a:r>
            <a:rPr kumimoji="0" lang="en-US" b="0" i="0" u="none" strike="noStrike" cap="none" spc="-30" normalizeH="0" baseline="0" noProof="0" dirty="0" smtClean="0">
              <a:ln/>
              <a:effectLst/>
              <a:uLnTx/>
              <a:uFillTx/>
              <a:latin typeface="+mn-lt"/>
              <a:ea typeface="+mn-ea"/>
              <a:cs typeface="Calibri"/>
            </a:rPr>
            <a:t>P</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10" normalizeH="0" baseline="0" noProof="0" dirty="0" smtClean="0">
              <a:ln/>
              <a:effectLst/>
              <a:uLnTx/>
              <a:uFillTx/>
              <a:latin typeface="+mn-lt"/>
              <a:ea typeface="+mn-ea"/>
              <a:cs typeface="Calibri"/>
            </a:rPr>
            <a:t>e</a:t>
          </a:r>
          <a:r>
            <a:rPr kumimoji="0" lang="en-US" b="0" i="0" u="none" strike="noStrike" cap="none" spc="0" normalizeH="0" baseline="0" noProof="0" dirty="0" smtClean="0">
              <a:ln/>
              <a:effectLst/>
              <a:uLnTx/>
              <a:uFillTx/>
              <a:latin typeface="+mn-lt"/>
              <a:ea typeface="+mn-ea"/>
              <a:cs typeface="Calibri"/>
            </a:rPr>
            <a:t>r </a:t>
          </a:r>
          <a:r>
            <a:rPr kumimoji="0" lang="en-US" b="0" i="0" u="none" strike="noStrike" cap="none" spc="-20" normalizeH="0" baseline="0" noProof="0" dirty="0" smtClean="0">
              <a:ln/>
              <a:effectLst/>
              <a:uLnTx/>
              <a:uFillTx/>
              <a:latin typeface="+mn-lt"/>
              <a:ea typeface="+mn-ea"/>
              <a:cs typeface="Calibri"/>
            </a:rPr>
            <a:t>t</a:t>
          </a:r>
          <a:r>
            <a:rPr kumimoji="0" lang="en-US" b="0" i="0" u="none" strike="noStrike" cap="none" spc="0" normalizeH="0" baseline="0" noProof="0" dirty="0" smtClean="0">
              <a:ln/>
              <a:effectLst/>
              <a:uLnTx/>
              <a:uFillTx/>
              <a:latin typeface="+mn-lt"/>
              <a:ea typeface="+mn-ea"/>
              <a:cs typeface="Calibri"/>
            </a:rPr>
            <a:t>o </a:t>
          </a:r>
          <a:r>
            <a:rPr kumimoji="0" lang="en-US" b="0" i="0" u="none" strike="noStrike" cap="none" spc="-35" normalizeH="0" baseline="0" noProof="0" dirty="0" smtClean="0">
              <a:ln/>
              <a:effectLst/>
              <a:uLnTx/>
              <a:uFillTx/>
              <a:latin typeface="+mn-lt"/>
              <a:ea typeface="+mn-ea"/>
              <a:cs typeface="Calibri"/>
            </a:rPr>
            <a:t>P</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10" normalizeH="0" baseline="0" noProof="0" dirty="0" smtClean="0">
              <a:ln/>
              <a:effectLst/>
              <a:uLnTx/>
              <a:uFillTx/>
              <a:latin typeface="+mn-lt"/>
              <a:ea typeface="+mn-ea"/>
              <a:cs typeface="Calibri"/>
            </a:rPr>
            <a:t>e</a:t>
          </a:r>
          <a:r>
            <a:rPr kumimoji="0" lang="en-US" b="0" i="0" u="none" strike="noStrike" cap="none" spc="0" normalizeH="0" baseline="0" noProof="0" dirty="0" smtClean="0">
              <a:ln/>
              <a:effectLst/>
              <a:uLnTx/>
              <a:uFillTx/>
              <a:latin typeface="+mn-lt"/>
              <a:ea typeface="+mn-ea"/>
              <a:cs typeface="Calibri"/>
            </a:rPr>
            <a:t>r A</a:t>
          </a:r>
          <a:r>
            <a:rPr kumimoji="0" lang="en-US" b="0" i="0" u="none" strike="noStrike" cap="none" spc="-10" normalizeH="0" baseline="0" noProof="0" dirty="0" smtClean="0">
              <a:ln/>
              <a:effectLst/>
              <a:uLnTx/>
              <a:uFillTx/>
              <a:latin typeface="+mn-lt"/>
              <a:ea typeface="+mn-ea"/>
              <a:cs typeface="Calibri"/>
            </a:rPr>
            <a:t>d</a:t>
          </a:r>
          <a:r>
            <a:rPr kumimoji="0" lang="en-US" b="0" i="0" u="none" strike="noStrike" cap="none" spc="-15" normalizeH="0" baseline="0" noProof="0" dirty="0" smtClean="0">
              <a:ln/>
              <a:effectLst/>
              <a:uLnTx/>
              <a:uFillTx/>
              <a:latin typeface="+mn-lt"/>
              <a:ea typeface="+mn-ea"/>
              <a:cs typeface="Calibri"/>
            </a:rPr>
            <a:t>v</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15"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y</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10" normalizeH="0" baseline="0" noProof="0" dirty="0" smtClean="0">
              <a:ln/>
              <a:effectLst/>
              <a:uLnTx/>
              <a:uFillTx/>
              <a:latin typeface="+mn-lt"/>
              <a:ea typeface="+mn-ea"/>
              <a:cs typeface="Calibri"/>
            </a:rPr>
            <a:t>w</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r</a:t>
          </a:r>
          <a:r>
            <a:rPr kumimoji="0" lang="en-US" b="0" i="0" u="none" strike="noStrike" cap="none" spc="-15" normalizeH="0" baseline="0" noProof="0" dirty="0" smtClean="0">
              <a:ln/>
              <a:effectLst/>
              <a:uLnTx/>
              <a:uFillTx/>
              <a:latin typeface="+mn-lt"/>
              <a:ea typeface="+mn-ea"/>
              <a:cs typeface="Calibri"/>
            </a:rPr>
            <a:t>k</a:t>
          </a:r>
          <a:r>
            <a:rPr kumimoji="0" lang="en-US" b="0" i="0" u="none" strike="noStrike" cap="none" spc="-5" normalizeH="0" baseline="0" noProof="0" dirty="0" smtClean="0">
              <a:ln/>
              <a:effectLst/>
              <a:uLnTx/>
              <a:uFillTx/>
              <a:latin typeface="+mn-lt"/>
              <a:ea typeface="+mn-ea"/>
              <a:cs typeface="Calibri"/>
            </a:rPr>
            <a:t>sho</a:t>
          </a:r>
          <a:r>
            <a:rPr kumimoji="0" lang="en-US" b="0" i="0" u="none" strike="noStrike" cap="none" spc="-20" normalizeH="0" baseline="0" noProof="0" dirty="0" smtClean="0">
              <a:ln/>
              <a:effectLst/>
              <a:uLnTx/>
              <a:uFillTx/>
              <a:latin typeface="+mn-lt"/>
              <a:ea typeface="+mn-ea"/>
              <a:cs typeface="Calibri"/>
            </a:rPr>
            <a:t>p</a:t>
          </a:r>
          <a:r>
            <a:rPr kumimoji="0" lang="en-US" b="0" i="0" u="none" strike="noStrike" cap="none" spc="-5" normalizeH="0" baseline="0" noProof="0" dirty="0" smtClean="0">
              <a:ln/>
              <a:effectLst/>
              <a:uLnTx/>
              <a:uFillTx/>
              <a:latin typeface="+mn-lt"/>
              <a:ea typeface="+mn-ea"/>
              <a:cs typeface="Calibri"/>
            </a:rPr>
            <a:t>s</a:t>
          </a:r>
          <a:r>
            <a:rPr kumimoji="0" lang="en-US" b="0" i="0" u="none" strike="noStrike" cap="none" spc="0" normalizeH="0" baseline="0" noProof="0" dirty="0" smtClean="0">
              <a:ln/>
              <a:effectLst/>
              <a:uLnTx/>
              <a:uFillTx/>
              <a:latin typeface="+mn-lt"/>
              <a:ea typeface="+mn-ea"/>
              <a:cs typeface="Calibri"/>
            </a:rPr>
            <a:t>,</a:t>
          </a:r>
          <a:r>
            <a:rPr kumimoji="0" lang="en-US" b="0" i="0" u="none" strike="noStrike" cap="none" spc="-30" normalizeH="0" baseline="0" noProof="0" dirty="0" smtClean="0">
              <a:ln/>
              <a:effectLst/>
              <a:uLnTx/>
              <a:uFillTx/>
              <a:latin typeface="+mn-lt"/>
              <a:ea typeface="+mn-ea"/>
              <a:cs typeface="Calibri"/>
            </a:rPr>
            <a:t> </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lini</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s</a:t>
          </a:r>
          <a:endParaRPr lang="en-US" dirty="0">
            <a:latin typeface="+mn-lt"/>
          </a:endParaRPr>
        </a:p>
      </dgm:t>
    </dgm:pt>
    <dgm:pt modelId="{AB90FD74-3112-46A0-ADD1-8F51271B53CD}" type="parTrans" cxnId="{85E825E8-797B-448C-968A-F6128FEBC0EE}">
      <dgm:prSet/>
      <dgm:spPr/>
      <dgm:t>
        <a:bodyPr/>
        <a:lstStyle/>
        <a:p>
          <a:endParaRPr lang="en-US">
            <a:latin typeface="+mn-lt"/>
          </a:endParaRPr>
        </a:p>
      </dgm:t>
    </dgm:pt>
    <dgm:pt modelId="{3671C092-D93D-452F-9C53-A4B053F8AFE1}" type="sibTrans" cxnId="{85E825E8-797B-448C-968A-F6128FEBC0EE}">
      <dgm:prSet/>
      <dgm:spPr/>
      <dgm:t>
        <a:bodyPr/>
        <a:lstStyle/>
        <a:p>
          <a:endParaRPr lang="en-US">
            <a:latin typeface="+mn-lt"/>
          </a:endParaRPr>
        </a:p>
      </dgm:t>
    </dgm:pt>
    <dgm:pt modelId="{C9395FA9-4E74-44F9-8292-98F9977A6075}">
      <dgm:prSet phldrT="[Text]"/>
      <dgm:spPr/>
      <dgm:t>
        <a:bodyPr/>
        <a:lstStyle/>
        <a:p>
          <a:pPr rtl="0"/>
          <a:r>
            <a:rPr kumimoji="0" lang="en-US" b="0" i="0" u="none" strike="noStrike" cap="none" spc="-10" normalizeH="0" baseline="0" noProof="0" dirty="0" smtClean="0">
              <a:ln/>
              <a:effectLst/>
              <a:uLnTx/>
              <a:uFillTx/>
              <a:latin typeface="+mn-lt"/>
              <a:ea typeface="+mn-ea"/>
              <a:cs typeface="Calibri"/>
            </a:rPr>
            <a:t>Imp</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10" normalizeH="0" baseline="0" noProof="0" dirty="0" smtClean="0">
              <a:ln/>
              <a:effectLst/>
              <a:uLnTx/>
              <a:uFillTx/>
              <a:latin typeface="+mn-lt"/>
              <a:ea typeface="+mn-ea"/>
              <a:cs typeface="Calibri"/>
            </a:rPr>
            <a:t>v</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10" normalizeH="0" baseline="0" noProof="0" dirty="0" smtClean="0">
              <a:ln/>
              <a:effectLst/>
              <a:uLnTx/>
              <a:uFillTx/>
              <a:latin typeface="+mn-lt"/>
              <a:ea typeface="+mn-ea"/>
              <a:cs typeface="Calibri"/>
            </a:rPr>
            <a:t> n</a:t>
          </a:r>
          <a:r>
            <a:rPr kumimoji="0" lang="en-US" b="0" i="0" u="none" strike="noStrike" cap="none" spc="0" normalizeH="0" baseline="0" noProof="0" dirty="0" smtClean="0">
              <a:ln/>
              <a:effectLst/>
              <a:uLnTx/>
              <a:uFillTx/>
              <a:latin typeface="+mn-lt"/>
              <a:ea typeface="+mn-ea"/>
              <a:cs typeface="Calibri"/>
            </a:rPr>
            <a:t>eig</a:t>
          </a:r>
          <a:r>
            <a:rPr kumimoji="0" lang="en-US" b="0" i="0" u="none" strike="noStrike" cap="none" spc="-10" normalizeH="0" baseline="0" noProof="0" dirty="0" smtClean="0">
              <a:ln/>
              <a:effectLst/>
              <a:uLnTx/>
              <a:uFillTx/>
              <a:latin typeface="+mn-lt"/>
              <a:ea typeface="+mn-ea"/>
              <a:cs typeface="Calibri"/>
            </a:rPr>
            <a:t>hb</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r</a:t>
          </a:r>
          <a:r>
            <a:rPr kumimoji="0" lang="en-US" b="0" i="0" u="none" strike="noStrike" cap="none" spc="-10" normalizeH="0" baseline="0" noProof="0" dirty="0" smtClean="0">
              <a:ln/>
              <a:effectLst/>
              <a:uLnTx/>
              <a:uFillTx/>
              <a:latin typeface="+mn-lt"/>
              <a:ea typeface="+mn-ea"/>
              <a:cs typeface="Calibri"/>
            </a:rPr>
            <a:t>h</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d</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5" normalizeH="0" baseline="0" noProof="0" dirty="0" smtClean="0">
              <a:ln/>
              <a:effectLst/>
              <a:uLnTx/>
              <a:uFillTx/>
              <a:latin typeface="+mn-lt"/>
              <a:ea typeface="+mn-ea"/>
              <a:cs typeface="Calibri"/>
            </a:rPr>
            <a:t>s</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ial</a:t>
          </a:r>
          <a:r>
            <a:rPr kumimoji="0" lang="en-US" b="0" i="0" u="none" strike="noStrike" cap="none" spc="-20" normalizeH="0" baseline="0" noProof="0" dirty="0" smtClean="0">
              <a:ln/>
              <a:effectLst/>
              <a:uLnTx/>
              <a:uFillTx/>
              <a:latin typeface="+mn-lt"/>
              <a:ea typeface="+mn-ea"/>
              <a:cs typeface="Calibri"/>
            </a:rPr>
            <a:t> c</a:t>
          </a:r>
          <a:r>
            <a:rPr kumimoji="0" lang="en-US" b="0" i="0" u="none" strike="noStrike" cap="none" spc="-5" normalizeH="0" baseline="0" noProof="0" dirty="0" smtClean="0">
              <a:ln/>
              <a:effectLst/>
              <a:uLnTx/>
              <a:uFillTx/>
              <a:latin typeface="+mn-lt"/>
              <a:ea typeface="+mn-ea"/>
              <a:cs typeface="Calibri"/>
            </a:rPr>
            <a:t>ohesion</a:t>
          </a:r>
          <a:endParaRPr lang="en-US" dirty="0">
            <a:latin typeface="+mn-lt"/>
          </a:endParaRPr>
        </a:p>
      </dgm:t>
    </dgm:pt>
    <dgm:pt modelId="{CB3DAF4A-1F87-46C0-A1B6-021EC6D595AA}" type="parTrans" cxnId="{B410D178-D99D-4BC1-A1C5-504185F03F89}">
      <dgm:prSet/>
      <dgm:spPr/>
      <dgm:t>
        <a:bodyPr/>
        <a:lstStyle/>
        <a:p>
          <a:endParaRPr lang="en-US">
            <a:latin typeface="+mn-lt"/>
          </a:endParaRPr>
        </a:p>
      </dgm:t>
    </dgm:pt>
    <dgm:pt modelId="{D323C405-21A7-4BEE-BA04-D60137770CF3}" type="sibTrans" cxnId="{B410D178-D99D-4BC1-A1C5-504185F03F89}">
      <dgm:prSet/>
      <dgm:spPr/>
      <dgm:t>
        <a:bodyPr/>
        <a:lstStyle/>
        <a:p>
          <a:endParaRPr lang="en-US">
            <a:latin typeface="+mn-lt"/>
          </a:endParaRPr>
        </a:p>
      </dgm:t>
    </dgm:pt>
    <dgm:pt modelId="{DC4CA97F-4014-403D-ABB2-A576D88253D2}">
      <dgm:prSet phldrT="[Text]"/>
      <dgm:spPr/>
      <dgm:t>
        <a:bodyPr/>
        <a:lstStyle/>
        <a:p>
          <a:pPr rtl="0"/>
          <a:r>
            <a:rPr kumimoji="0" lang="en-US" b="0" i="0" u="none" strike="noStrike" cap="none" spc="-10" normalizeH="0" baseline="0" noProof="0" dirty="0" smtClean="0">
              <a:ln/>
              <a:effectLst/>
              <a:uLnTx/>
              <a:uFillTx/>
              <a:latin typeface="+mn-lt"/>
              <a:ea typeface="+mn-ea"/>
              <a:cs typeface="Calibri"/>
            </a:rPr>
            <a:t>S</a:t>
          </a:r>
          <a:r>
            <a:rPr kumimoji="0" lang="en-US" b="0" i="0" u="none" strike="noStrike" cap="none" spc="-15" normalizeH="0" baseline="0" noProof="0" dirty="0" smtClean="0">
              <a:ln/>
              <a:effectLst/>
              <a:uLnTx/>
              <a:uFillTx/>
              <a:latin typeface="+mn-lt"/>
              <a:ea typeface="+mn-ea"/>
              <a:cs typeface="Calibri"/>
            </a:rPr>
            <a:t>y</a:t>
          </a:r>
          <a:r>
            <a:rPr kumimoji="0" lang="en-US" b="0" i="0" u="none" strike="noStrike" cap="none" spc="-10" normalizeH="0" baseline="0" noProof="0" dirty="0" smtClean="0">
              <a:ln/>
              <a:effectLst/>
              <a:uLnTx/>
              <a:uFillTx/>
              <a:latin typeface="+mn-lt"/>
              <a:ea typeface="+mn-ea"/>
              <a:cs typeface="Calibri"/>
            </a:rPr>
            <a:t>s</a:t>
          </a:r>
          <a:r>
            <a:rPr kumimoji="0" lang="en-US" b="0" i="0" u="none" strike="noStrike" cap="none" spc="-15" normalizeH="0" baseline="0" noProof="0" dirty="0" smtClean="0">
              <a:ln/>
              <a:effectLst/>
              <a:uLnTx/>
              <a:uFillTx/>
              <a:latin typeface="+mn-lt"/>
              <a:ea typeface="+mn-ea"/>
              <a:cs typeface="Calibri"/>
            </a:rPr>
            <a:t>t</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10" normalizeH="0" baseline="0" noProof="0" dirty="0" smtClean="0">
              <a:ln/>
              <a:effectLst/>
              <a:uLnTx/>
              <a:uFillTx/>
              <a:latin typeface="+mn-lt"/>
              <a:ea typeface="+mn-ea"/>
              <a:cs typeface="Calibri"/>
            </a:rPr>
            <a:t>m</a:t>
          </a:r>
          <a:r>
            <a:rPr kumimoji="0" lang="en-US" b="0" i="0" u="none" strike="noStrike" cap="none" spc="-15" normalizeH="0" baseline="0" noProof="0" dirty="0" smtClean="0">
              <a:ln/>
              <a:effectLst/>
              <a:uLnTx/>
              <a:uFillTx/>
              <a:latin typeface="+mn-lt"/>
              <a:ea typeface="+mn-ea"/>
              <a:cs typeface="Calibri"/>
            </a:rPr>
            <a:t>a</a:t>
          </a:r>
          <a:r>
            <a:rPr kumimoji="0" lang="en-US" b="0" i="0" u="none" strike="noStrike" cap="none" spc="0" normalizeH="0" baseline="0" noProof="0" dirty="0" smtClean="0">
              <a:ln/>
              <a:effectLst/>
              <a:uLnTx/>
              <a:uFillTx/>
              <a:latin typeface="+mn-lt"/>
              <a:ea typeface="+mn-ea"/>
              <a:cs typeface="Calibri"/>
            </a:rPr>
            <a:t>tic</a:t>
          </a:r>
          <a:r>
            <a:rPr kumimoji="0" lang="en-US" b="0" i="0" u="none" strike="noStrike" cap="none" spc="-2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i</a:t>
          </a:r>
          <a:r>
            <a:rPr kumimoji="0" lang="en-US" b="0" i="0" u="none" strike="noStrike" cap="none" spc="-5" normalizeH="0" baseline="0" noProof="0" dirty="0" smtClean="0">
              <a:ln/>
              <a:effectLst/>
              <a:uLnTx/>
              <a:uFillTx/>
              <a:latin typeface="+mn-lt"/>
              <a:ea typeface="+mn-ea"/>
              <a:cs typeface="Calibri"/>
            </a:rPr>
            <a:t>m</a:t>
          </a:r>
          <a:r>
            <a:rPr kumimoji="0" lang="en-US" b="0" i="0" u="none" strike="noStrike" cap="none" spc="-10" normalizeH="0" baseline="0" noProof="0" dirty="0" smtClean="0">
              <a:ln/>
              <a:effectLst/>
              <a:uLnTx/>
              <a:uFillTx/>
              <a:latin typeface="+mn-lt"/>
              <a:ea typeface="+mn-ea"/>
              <a:cs typeface="Calibri"/>
            </a:rPr>
            <a:t>p</a:t>
          </a:r>
          <a:r>
            <a:rPr kumimoji="0" lang="en-US" b="0" i="0" u="none" strike="noStrike" cap="none" spc="0" normalizeH="0" baseline="0" noProof="0" dirty="0" smtClean="0">
              <a:ln/>
              <a:effectLst/>
              <a:uLnTx/>
              <a:uFillTx/>
              <a:latin typeface="+mn-lt"/>
              <a:ea typeface="+mn-ea"/>
              <a:cs typeface="Calibri"/>
            </a:rPr>
            <a:t>le</a:t>
          </a:r>
          <a:r>
            <a:rPr kumimoji="0" lang="en-US" b="0" i="0" u="none" strike="noStrike" cap="none" spc="-10" normalizeH="0" baseline="0" noProof="0" dirty="0" smtClean="0">
              <a:ln/>
              <a:effectLst/>
              <a:uLnTx/>
              <a:uFillTx/>
              <a:latin typeface="+mn-lt"/>
              <a:ea typeface="+mn-ea"/>
              <a:cs typeface="Calibri"/>
            </a:rPr>
            <a:t>m</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25" normalizeH="0" baseline="0" noProof="0" dirty="0" smtClean="0">
              <a:ln/>
              <a:effectLst/>
              <a:uLnTx/>
              <a:uFillTx/>
              <a:latin typeface="+mn-lt"/>
              <a:ea typeface="+mn-ea"/>
              <a:cs typeface="Calibri"/>
            </a:rPr>
            <a:t>n</a:t>
          </a:r>
          <a:r>
            <a:rPr kumimoji="0" lang="en-US" b="0" i="0" u="none" strike="noStrike" cap="none" spc="-15" normalizeH="0" baseline="0" noProof="0" dirty="0" smtClean="0">
              <a:ln/>
              <a:effectLst/>
              <a:uLnTx/>
              <a:uFillTx/>
              <a:latin typeface="+mn-lt"/>
              <a:ea typeface="+mn-ea"/>
              <a:cs typeface="Calibri"/>
            </a:rPr>
            <a:t>ta</a:t>
          </a:r>
          <a:r>
            <a:rPr kumimoji="0" lang="en-US" b="0" i="0" u="none" strike="noStrike" cap="none" spc="0" normalizeH="0" baseline="0" noProof="0" dirty="0" smtClean="0">
              <a:ln/>
              <a:effectLst/>
              <a:uLnTx/>
              <a:uFillTx/>
              <a:latin typeface="+mn-lt"/>
              <a:ea typeface="+mn-ea"/>
              <a:cs typeface="Calibri"/>
            </a:rPr>
            <a:t>tion</a:t>
          </a:r>
          <a:r>
            <a:rPr kumimoji="0" lang="en-US" b="0" i="0" u="none" strike="noStrike" cap="none" spc="-10" normalizeH="0" baseline="0" noProof="0" dirty="0" smtClean="0">
              <a:ln/>
              <a:effectLst/>
              <a:uLnTx/>
              <a:uFillTx/>
              <a:latin typeface="+mn-lt"/>
              <a:ea typeface="+mn-ea"/>
              <a:cs typeface="Calibri"/>
            </a:rPr>
            <a:t> </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f</a:t>
          </a:r>
          <a:r>
            <a:rPr kumimoji="0" lang="en-US" b="0" i="0" u="none" strike="noStrike" cap="none" spc="-10"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t</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0" normalizeH="0" baseline="0" noProof="0" dirty="0" smtClean="0">
              <a:ln/>
              <a:effectLst/>
              <a:uLnTx/>
              <a:uFillTx/>
              <a:latin typeface="+mn-lt"/>
              <a:ea typeface="+mn-ea"/>
              <a:cs typeface="Calibri"/>
            </a:rPr>
            <a:t>um</a:t>
          </a:r>
          <a:r>
            <a:rPr kumimoji="0" lang="en-US" b="0" i="0" u="none" strike="noStrike" cap="none" spc="0" normalizeH="0" baseline="0" noProof="0" dirty="0" smtClean="0">
              <a:ln/>
              <a:effectLst/>
              <a:uLnTx/>
              <a:uFillTx/>
              <a:latin typeface="+mn-lt"/>
              <a:ea typeface="+mn-ea"/>
              <a:cs typeface="Calibri"/>
            </a:rPr>
            <a:t>a- i</a:t>
          </a:r>
          <a:r>
            <a:rPr kumimoji="0" lang="en-US" b="0" i="0" u="none" strike="noStrike" cap="none" spc="-20" normalizeH="0" baseline="0" noProof="0" dirty="0" smtClean="0">
              <a:ln/>
              <a:effectLst/>
              <a:uLnTx/>
              <a:uFillTx/>
              <a:latin typeface="+mn-lt"/>
              <a:ea typeface="+mn-ea"/>
              <a:cs typeface="Calibri"/>
            </a:rPr>
            <a:t>nf</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r</a:t>
          </a:r>
          <a:r>
            <a:rPr kumimoji="0" lang="en-US" b="0" i="0" u="none" strike="noStrike" cap="none" spc="-10" normalizeH="0" baseline="0" noProof="0" dirty="0" smtClean="0">
              <a:ln/>
              <a:effectLst/>
              <a:uLnTx/>
              <a:uFillTx/>
              <a:latin typeface="+mn-lt"/>
              <a:ea typeface="+mn-ea"/>
              <a:cs typeface="Calibri"/>
            </a:rPr>
            <a:t>m</a:t>
          </a:r>
          <a:r>
            <a:rPr kumimoji="0" lang="en-US" b="0" i="0" u="none" strike="noStrike" cap="none" spc="0" normalizeH="0" baseline="0" noProof="0" dirty="0" smtClean="0">
              <a:ln/>
              <a:effectLst/>
              <a:uLnTx/>
              <a:uFillTx/>
              <a:latin typeface="+mn-lt"/>
              <a:ea typeface="+mn-ea"/>
              <a:cs typeface="Calibri"/>
            </a:rPr>
            <a:t>ed</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10" normalizeH="0" baseline="0" noProof="0" dirty="0" smtClean="0">
              <a:ln/>
              <a:effectLst/>
              <a:uLnTx/>
              <a:uFillTx/>
              <a:latin typeface="+mn-lt"/>
              <a:ea typeface="+mn-ea"/>
              <a:cs typeface="Calibri"/>
            </a:rPr>
            <a:t>m</a:t>
          </a:r>
          <a:r>
            <a:rPr kumimoji="0" lang="en-US" b="0" i="0" u="none" strike="noStrike" cap="none" spc="-5" normalizeH="0" baseline="0" noProof="0" dirty="0" smtClean="0">
              <a:ln/>
              <a:effectLst/>
              <a:uLnTx/>
              <a:uFillTx/>
              <a:latin typeface="+mn-lt"/>
              <a:ea typeface="+mn-ea"/>
              <a:cs typeface="Calibri"/>
            </a:rPr>
            <a:t>odel</a:t>
          </a:r>
          <a:r>
            <a:rPr kumimoji="0" lang="en-US" b="0" i="0" u="none" strike="noStrike" cap="none" spc="0" normalizeH="0" baseline="0" noProof="0" dirty="0" smtClean="0">
              <a:ln/>
              <a:effectLst/>
              <a:uLnTx/>
              <a:uFillTx/>
              <a:latin typeface="+mn-lt"/>
              <a:ea typeface="+mn-ea"/>
              <a:cs typeface="Calibri"/>
            </a:rPr>
            <a:t>s</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in</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5" normalizeH="0" baseline="0" noProof="0" dirty="0" smtClean="0">
              <a:ln/>
              <a:effectLst/>
              <a:uLnTx/>
              <a:uFillTx/>
              <a:latin typeface="+mn-lt"/>
              <a:ea typeface="+mn-ea"/>
              <a:cs typeface="Calibri"/>
            </a:rPr>
            <a:t>sc</a:t>
          </a:r>
          <a:r>
            <a:rPr kumimoji="0" lang="en-US" b="0" i="0" u="none" strike="noStrike" cap="none" spc="-10" normalizeH="0" baseline="0" noProof="0" dirty="0" smtClean="0">
              <a:ln/>
              <a:effectLst/>
              <a:uLnTx/>
              <a:uFillTx/>
              <a:latin typeface="+mn-lt"/>
              <a:ea typeface="+mn-ea"/>
              <a:cs typeface="Calibri"/>
            </a:rPr>
            <a:t>h</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l</a:t>
          </a:r>
          <a:r>
            <a:rPr kumimoji="0" lang="en-US" b="0" i="0" u="none" strike="noStrike" cap="none" spc="-5" normalizeH="0" baseline="0" noProof="0" dirty="0" smtClean="0">
              <a:ln/>
              <a:effectLst/>
              <a:uLnTx/>
              <a:uFillTx/>
              <a:latin typeface="+mn-lt"/>
              <a:ea typeface="+mn-ea"/>
              <a:cs typeface="Calibri"/>
            </a:rPr>
            <a:t> s</a:t>
          </a:r>
          <a:r>
            <a:rPr kumimoji="0" lang="en-US" b="0" i="0" u="none" strike="noStrike" cap="none" spc="-15" normalizeH="0" baseline="0" noProof="0" dirty="0" smtClean="0">
              <a:ln/>
              <a:effectLst/>
              <a:uLnTx/>
              <a:uFillTx/>
              <a:latin typeface="+mn-lt"/>
              <a:ea typeface="+mn-ea"/>
              <a:cs typeface="Calibri"/>
            </a:rPr>
            <a:t>e</a:t>
          </a:r>
          <a:r>
            <a:rPr kumimoji="0" lang="en-US" b="0" i="0" u="none" strike="noStrike" cap="none" spc="-30" normalizeH="0" baseline="0" noProof="0" dirty="0" smtClean="0">
              <a:ln/>
              <a:effectLst/>
              <a:uLnTx/>
              <a:uFillTx/>
              <a:latin typeface="+mn-lt"/>
              <a:ea typeface="+mn-ea"/>
              <a:cs typeface="Calibri"/>
            </a:rPr>
            <a:t>t</a:t>
          </a:r>
          <a:r>
            <a:rPr kumimoji="0" lang="en-US" b="0" i="0" u="none" strike="noStrike" cap="none" spc="0" normalizeH="0" baseline="0" noProof="0" dirty="0" smtClean="0">
              <a:ln/>
              <a:effectLst/>
              <a:uLnTx/>
              <a:uFillTx/>
              <a:latin typeface="+mn-lt"/>
              <a:ea typeface="+mn-ea"/>
              <a:cs typeface="Calibri"/>
            </a:rPr>
            <a:t>ti</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gs</a:t>
          </a:r>
          <a:endParaRPr lang="en-US" dirty="0">
            <a:latin typeface="+mn-lt"/>
          </a:endParaRPr>
        </a:p>
      </dgm:t>
    </dgm:pt>
    <dgm:pt modelId="{E4EBF147-463C-4631-960E-F7F654760503}" type="parTrans" cxnId="{EEE59795-478E-4B52-849C-07B39151641B}">
      <dgm:prSet/>
      <dgm:spPr/>
      <dgm:t>
        <a:bodyPr/>
        <a:lstStyle/>
        <a:p>
          <a:endParaRPr lang="en-US">
            <a:latin typeface="+mn-lt"/>
          </a:endParaRPr>
        </a:p>
      </dgm:t>
    </dgm:pt>
    <dgm:pt modelId="{8E5BBE42-091D-4357-99F4-C6F3C3012DB4}" type="sibTrans" cxnId="{EEE59795-478E-4B52-849C-07B39151641B}">
      <dgm:prSet/>
      <dgm:spPr/>
      <dgm:t>
        <a:bodyPr/>
        <a:lstStyle/>
        <a:p>
          <a:endParaRPr lang="en-US">
            <a:latin typeface="+mn-lt"/>
          </a:endParaRPr>
        </a:p>
      </dgm:t>
    </dgm:pt>
    <dgm:pt modelId="{C1D5CB4C-7657-4852-87AA-60C15A8CF761}">
      <dgm:prSet phldrT="[Text]"/>
      <dgm:spPr/>
      <dgm:t>
        <a:bodyPr/>
        <a:lstStyle/>
        <a:p>
          <a:pPr rtl="0"/>
          <a:r>
            <a:rPr kumimoji="0" lang="en-US" b="0" i="0" u="none" strike="noStrike" cap="none" spc="0" normalizeH="0" baseline="0" noProof="0" dirty="0" smtClean="0">
              <a:ln/>
              <a:effectLst/>
              <a:uLnTx/>
              <a:uFillTx/>
              <a:latin typeface="+mn-lt"/>
              <a:ea typeface="+mn-ea"/>
              <a:cs typeface="Calibri"/>
            </a:rPr>
            <a:t>Imp</a:t>
          </a:r>
          <a:r>
            <a:rPr kumimoji="0" lang="en-US" b="0" i="0" u="none" strike="noStrike" cap="none" spc="-30" normalizeH="0" baseline="0" noProof="0" dirty="0" smtClean="0">
              <a:ln/>
              <a:effectLst/>
              <a:uLnTx/>
              <a:uFillTx/>
              <a:latin typeface="+mn-lt"/>
              <a:ea typeface="+mn-ea"/>
              <a:cs typeface="Calibri"/>
            </a:rPr>
            <a:t>r</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15" normalizeH="0" baseline="0" noProof="0" dirty="0" smtClean="0">
              <a:ln/>
              <a:effectLst/>
              <a:uLnTx/>
              <a:uFillTx/>
              <a:latin typeface="+mn-lt"/>
              <a:ea typeface="+mn-ea"/>
              <a:cs typeface="Calibri"/>
            </a:rPr>
            <a:t>v</a:t>
          </a:r>
          <a:r>
            <a:rPr kumimoji="0" lang="en-US" b="0" i="0" u="none" strike="noStrike" cap="none" spc="-10" normalizeH="0" baseline="0" noProof="0" dirty="0" smtClean="0">
              <a:ln/>
              <a:effectLst/>
              <a:uLnTx/>
              <a:uFillTx/>
              <a:latin typeface="+mn-lt"/>
              <a:ea typeface="+mn-ea"/>
              <a:cs typeface="Calibri"/>
            </a:rPr>
            <a:t>ed</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lass</a:t>
          </a:r>
          <a:r>
            <a:rPr kumimoji="0" lang="en-US" b="0" i="0" u="none" strike="noStrike" cap="none" spc="-30" normalizeH="0" baseline="0" noProof="0" dirty="0" smtClean="0">
              <a:ln/>
              <a:effectLst/>
              <a:uLnTx/>
              <a:uFillTx/>
              <a:latin typeface="+mn-lt"/>
              <a:ea typeface="+mn-ea"/>
              <a:cs typeface="Calibri"/>
            </a:rPr>
            <a:t>r</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10" normalizeH="0" baseline="0" noProof="0" dirty="0" smtClean="0">
              <a:ln/>
              <a:effectLst/>
              <a:uLnTx/>
              <a:uFillTx/>
              <a:latin typeface="+mn-lt"/>
              <a:ea typeface="+mn-ea"/>
              <a:cs typeface="Calibri"/>
            </a:rPr>
            <a:t>m</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lim</a:t>
          </a:r>
          <a:r>
            <a:rPr kumimoji="0" lang="en-US" b="0" i="0" u="none" strike="noStrike" cap="none" spc="-10" normalizeH="0" baseline="0" noProof="0" dirty="0" smtClean="0">
              <a:ln/>
              <a:effectLst/>
              <a:uLnTx/>
              <a:uFillTx/>
              <a:latin typeface="+mn-lt"/>
              <a:ea typeface="+mn-ea"/>
              <a:cs typeface="Calibri"/>
            </a:rPr>
            <a:t>a</a:t>
          </a:r>
          <a:r>
            <a:rPr kumimoji="0" lang="en-US" b="0" i="0" u="none" strike="noStrike" cap="none" spc="-15" normalizeH="0" baseline="0" noProof="0" dirty="0" smtClean="0">
              <a:ln/>
              <a:effectLst/>
              <a:uLnTx/>
              <a:uFillTx/>
              <a:latin typeface="+mn-lt"/>
              <a:ea typeface="+mn-ea"/>
              <a:cs typeface="Calibri"/>
            </a:rPr>
            <a:t>t</a:t>
          </a:r>
          <a:r>
            <a:rPr kumimoji="0" lang="en-US" b="0" i="0" u="none" strike="noStrike" cap="none" spc="-10" normalizeH="0" baseline="0" noProof="0" dirty="0" smtClean="0">
              <a:ln/>
              <a:effectLst/>
              <a:uLnTx/>
              <a:uFillTx/>
              <a:latin typeface="+mn-lt"/>
              <a:ea typeface="+mn-ea"/>
              <a:cs typeface="Calibri"/>
            </a:rPr>
            <a:t>es</a:t>
          </a:r>
          <a:endParaRPr lang="en-US" dirty="0">
            <a:latin typeface="+mn-lt"/>
          </a:endParaRPr>
        </a:p>
      </dgm:t>
    </dgm:pt>
    <dgm:pt modelId="{64052226-87A7-4B73-8C22-7B7C1C121989}" type="parTrans" cxnId="{EB64D47D-73D5-4FB3-9CF8-B84F6DFC6095}">
      <dgm:prSet/>
      <dgm:spPr/>
      <dgm:t>
        <a:bodyPr/>
        <a:lstStyle/>
        <a:p>
          <a:endParaRPr lang="en-US">
            <a:latin typeface="+mn-lt"/>
          </a:endParaRPr>
        </a:p>
      </dgm:t>
    </dgm:pt>
    <dgm:pt modelId="{F60CE9FA-F223-4DB1-9E82-DF35C97BF071}" type="sibTrans" cxnId="{EB64D47D-73D5-4FB3-9CF8-B84F6DFC6095}">
      <dgm:prSet/>
      <dgm:spPr/>
      <dgm:t>
        <a:bodyPr/>
        <a:lstStyle/>
        <a:p>
          <a:endParaRPr lang="en-US">
            <a:latin typeface="+mn-lt"/>
          </a:endParaRPr>
        </a:p>
      </dgm:t>
    </dgm:pt>
    <dgm:pt modelId="{E0164341-687B-4E24-8A53-B2AD84979AC4}">
      <dgm:prSet phldrT="[Text]"/>
      <dgm:spPr/>
      <dgm:t>
        <a:bodyPr/>
        <a:lstStyle/>
        <a:p>
          <a:pPr rtl="0"/>
          <a:r>
            <a:rPr kumimoji="0" lang="en-US" b="0" i="0" u="none" strike="noStrike" cap="none" spc="-10" normalizeH="0" baseline="0" noProof="0" dirty="0" smtClean="0">
              <a:ln/>
              <a:effectLst/>
              <a:uLnTx/>
              <a:uFillTx/>
              <a:latin typeface="+mn-lt"/>
              <a:ea typeface="+mn-ea"/>
              <a:cs typeface="Calibri"/>
            </a:rPr>
            <a:t>B</a:t>
          </a:r>
          <a:r>
            <a:rPr kumimoji="0" lang="en-US" b="0" i="0" u="none" strike="noStrike" cap="none" spc="0" normalizeH="0" baseline="0" noProof="0" dirty="0" smtClean="0">
              <a:ln/>
              <a:effectLst/>
              <a:uLnTx/>
              <a:uFillTx/>
              <a:latin typeface="+mn-lt"/>
              <a:ea typeface="+mn-ea"/>
              <a:cs typeface="Calibri"/>
            </a:rPr>
            <a:t>uild</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20" normalizeH="0" baseline="0" noProof="0" dirty="0" smtClean="0">
              <a:ln/>
              <a:effectLst/>
              <a:uLnTx/>
              <a:uFillTx/>
              <a:latin typeface="+mn-lt"/>
              <a:ea typeface="+mn-ea"/>
              <a:cs typeface="Calibri"/>
            </a:rPr>
            <a:t>f</a:t>
          </a:r>
          <a:r>
            <a:rPr kumimoji="0" lang="en-US" b="0" i="0" u="none" strike="noStrike" cap="none" spc="0" normalizeH="0" baseline="0" noProof="0" dirty="0" smtClean="0">
              <a:ln/>
              <a:effectLst/>
              <a:uLnTx/>
              <a:uFillTx/>
              <a:latin typeface="+mn-lt"/>
              <a:ea typeface="+mn-ea"/>
              <a:cs typeface="Calibri"/>
            </a:rPr>
            <a:t>amily</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p</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5" normalizeH="0" baseline="0" noProof="0" dirty="0" smtClean="0">
              <a:ln/>
              <a:effectLst/>
              <a:uLnTx/>
              <a:uFillTx/>
              <a:latin typeface="+mn-lt"/>
              <a:ea typeface="+mn-ea"/>
              <a:cs typeface="Calibri"/>
            </a:rPr>
            <a:t>ot</a:t>
          </a:r>
          <a:r>
            <a:rPr kumimoji="0" lang="en-US" b="0" i="0" u="none" strike="noStrike" cap="none" spc="0" normalizeH="0" baseline="0" noProof="0" dirty="0" smtClean="0">
              <a:ln/>
              <a:effectLst/>
              <a:uLnTx/>
              <a:uFillTx/>
              <a:latin typeface="+mn-lt"/>
              <a:ea typeface="+mn-ea"/>
              <a:cs typeface="Calibri"/>
            </a:rPr>
            <a:t>ecti</a:t>
          </a:r>
          <a:r>
            <a:rPr kumimoji="0" lang="en-US" b="0" i="0" u="none" strike="noStrike" cap="none" spc="-15" normalizeH="0" baseline="0" noProof="0" dirty="0" smtClean="0">
              <a:ln/>
              <a:effectLst/>
              <a:uLnTx/>
              <a:uFillTx/>
              <a:latin typeface="+mn-lt"/>
              <a:ea typeface="+mn-ea"/>
              <a:cs typeface="Calibri"/>
            </a:rPr>
            <a:t>v</a:t>
          </a:r>
          <a:r>
            <a:rPr kumimoji="0" lang="en-US" b="0" i="0" u="none" strike="noStrike" cap="none" spc="0" normalizeH="0" baseline="0" noProof="0" dirty="0" smtClean="0">
              <a:ln/>
              <a:effectLst/>
              <a:uLnTx/>
              <a:uFillTx/>
              <a:latin typeface="+mn-lt"/>
              <a:ea typeface="+mn-ea"/>
              <a:cs typeface="Calibri"/>
            </a:rPr>
            <a:t>e factors</a:t>
          </a:r>
          <a:endParaRPr lang="en-US" dirty="0">
            <a:latin typeface="+mn-lt"/>
          </a:endParaRPr>
        </a:p>
      </dgm:t>
    </dgm:pt>
    <dgm:pt modelId="{17B28636-A047-445D-8D64-312D22DAC655}" type="parTrans" cxnId="{F13DA43F-D33D-4591-90A2-6182A2DBF7AD}">
      <dgm:prSet/>
      <dgm:spPr/>
      <dgm:t>
        <a:bodyPr/>
        <a:lstStyle/>
        <a:p>
          <a:endParaRPr lang="en-US">
            <a:latin typeface="+mn-lt"/>
          </a:endParaRPr>
        </a:p>
      </dgm:t>
    </dgm:pt>
    <dgm:pt modelId="{170FF54A-C312-4AAD-9A44-4A9153596978}" type="sibTrans" cxnId="{F13DA43F-D33D-4591-90A2-6182A2DBF7AD}">
      <dgm:prSet/>
      <dgm:spPr/>
      <dgm:t>
        <a:bodyPr/>
        <a:lstStyle/>
        <a:p>
          <a:endParaRPr lang="en-US">
            <a:latin typeface="+mn-lt"/>
          </a:endParaRPr>
        </a:p>
      </dgm:t>
    </dgm:pt>
    <dgm:pt modelId="{4EFD36C4-D3B4-4196-A14C-E725FCC49E4E}">
      <dgm:prSet phldrT="[Text]"/>
      <dgm:spPr/>
      <dgm:t>
        <a:bodyPr/>
        <a:lstStyle/>
        <a:p>
          <a:pPr rtl="0"/>
          <a:r>
            <a:rPr kumimoji="0" lang="en-US" b="0" i="0" u="none" strike="noStrike" cap="none" spc="-5" normalizeH="0" baseline="0" noProof="0" dirty="0" smtClean="0">
              <a:ln/>
              <a:effectLst/>
              <a:uLnTx/>
              <a:uFillTx/>
              <a:latin typeface="+mn-lt"/>
              <a:ea typeface="+mn-ea"/>
              <a:cs typeface="Calibri"/>
            </a:rPr>
            <a:t>D</a:t>
          </a:r>
          <a:r>
            <a:rPr kumimoji="0" lang="en-US" b="0" i="0" u="none" strike="noStrike" cap="none" spc="-15" normalizeH="0" baseline="0" noProof="0" dirty="0" smtClean="0">
              <a:ln/>
              <a:effectLst/>
              <a:uLnTx/>
              <a:uFillTx/>
              <a:latin typeface="+mn-lt"/>
              <a:ea typeface="+mn-ea"/>
              <a:cs typeface="Calibri"/>
            </a:rPr>
            <a:t>ev</a:t>
          </a:r>
          <a:r>
            <a:rPr kumimoji="0" lang="en-US" b="0" i="0" u="none" strike="noStrike" cap="none" spc="0" normalizeH="0" baseline="0" noProof="0" dirty="0" smtClean="0">
              <a:ln/>
              <a:effectLst/>
              <a:uLnTx/>
              <a:uFillTx/>
              <a:latin typeface="+mn-lt"/>
              <a:ea typeface="+mn-ea"/>
              <a:cs typeface="Calibri"/>
            </a:rPr>
            <a:t>elop</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lo</a:t>
          </a:r>
          <a:r>
            <a:rPr kumimoji="0" lang="en-US" b="0" i="0" u="none" strike="noStrike" cap="none" spc="-2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al</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20" normalizeH="0" baseline="0" noProof="0" dirty="0" smtClean="0">
              <a:ln/>
              <a:effectLst/>
              <a:uLnTx/>
              <a:uFillTx/>
              <a:latin typeface="+mn-lt"/>
              <a:ea typeface="+mn-ea"/>
              <a:cs typeface="Calibri"/>
            </a:rPr>
            <a:t>c</a:t>
          </a:r>
          <a:r>
            <a:rPr kumimoji="0" lang="en-US" b="0" i="0" u="none" strike="noStrike" cap="none" spc="-5" normalizeH="0" baseline="0" noProof="0" dirty="0" smtClean="0">
              <a:ln/>
              <a:effectLst/>
              <a:uLnTx/>
              <a:uFillTx/>
              <a:latin typeface="+mn-lt"/>
              <a:ea typeface="+mn-ea"/>
              <a:cs typeface="Calibri"/>
            </a:rPr>
            <a:t>om</a:t>
          </a:r>
          <a:r>
            <a:rPr kumimoji="0" lang="en-US" b="0" i="0" u="none" strike="noStrike" cap="none" spc="-10" normalizeH="0" baseline="0" noProof="0" dirty="0" smtClean="0">
              <a:ln/>
              <a:effectLst/>
              <a:uLnTx/>
              <a:uFillTx/>
              <a:latin typeface="+mn-lt"/>
              <a:ea typeface="+mn-ea"/>
              <a:cs typeface="Calibri"/>
            </a:rPr>
            <a:t>mun</a:t>
          </a:r>
          <a:r>
            <a:rPr kumimoji="0" lang="en-US" b="0" i="0" u="none" strike="noStrike" cap="none" spc="0" normalizeH="0" baseline="0" noProof="0" dirty="0" smtClean="0">
              <a:ln/>
              <a:effectLst/>
              <a:uLnTx/>
              <a:uFillTx/>
              <a:latin typeface="+mn-lt"/>
              <a:ea typeface="+mn-ea"/>
              <a:cs typeface="Calibri"/>
            </a:rPr>
            <a:t>ity </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f</a:t>
          </a:r>
          <a:r>
            <a:rPr kumimoji="0" lang="en-US" b="0" i="0" u="none" strike="noStrike" cap="none" spc="-10" normalizeH="0" baseline="0" noProof="0" dirty="0" smtClean="0">
              <a:ln/>
              <a:effectLst/>
              <a:uLnTx/>
              <a:uFillTx/>
              <a:latin typeface="+mn-lt"/>
              <a:ea typeface="+mn-ea"/>
              <a:cs typeface="Calibri"/>
            </a:rPr>
            <a:t> p</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ti</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0" normalizeH="0" baseline="0" noProof="0" dirty="0" smtClean="0">
              <a:ln/>
              <a:effectLst/>
              <a:uLnTx/>
              <a:uFillTx/>
              <a:latin typeface="+mn-lt"/>
              <a:ea typeface="+mn-ea"/>
              <a:cs typeface="Calibri"/>
            </a:rPr>
            <a:t>e</a:t>
          </a:r>
          <a:endParaRPr lang="en-US" dirty="0">
            <a:latin typeface="+mn-lt"/>
          </a:endParaRPr>
        </a:p>
      </dgm:t>
    </dgm:pt>
    <dgm:pt modelId="{595AE594-7C79-46B0-98F4-D01D1D87E0A9}" type="parTrans" cxnId="{09A2CA83-7531-4756-A252-B0444F39B499}">
      <dgm:prSet/>
      <dgm:spPr/>
      <dgm:t>
        <a:bodyPr/>
        <a:lstStyle/>
        <a:p>
          <a:endParaRPr lang="en-US">
            <a:latin typeface="+mn-lt"/>
          </a:endParaRPr>
        </a:p>
      </dgm:t>
    </dgm:pt>
    <dgm:pt modelId="{0404B716-887B-47EE-8718-6D0A1581BF68}" type="sibTrans" cxnId="{09A2CA83-7531-4756-A252-B0444F39B499}">
      <dgm:prSet/>
      <dgm:spPr/>
      <dgm:t>
        <a:bodyPr/>
        <a:lstStyle/>
        <a:p>
          <a:endParaRPr lang="en-US">
            <a:latin typeface="+mn-lt"/>
          </a:endParaRPr>
        </a:p>
      </dgm:t>
    </dgm:pt>
    <dgm:pt modelId="{35E390FB-3820-487A-A872-929C89A9BCC7}">
      <dgm:prSet phldrT="[Text]"/>
      <dgm:spPr/>
      <dgm:t>
        <a:bodyPr/>
        <a:lstStyle/>
        <a:p>
          <a:pPr rtl="0"/>
          <a:r>
            <a:rPr kumimoji="0" lang="en-US" b="0" i="0" u="none" strike="noStrike" cap="none" spc="5" normalizeH="0" baseline="0" noProof="0" dirty="0" smtClean="0">
              <a:ln/>
              <a:effectLst/>
              <a:uLnTx/>
              <a:uFillTx/>
              <a:latin typeface="+mn-lt"/>
              <a:ea typeface="+mn-ea"/>
              <a:cs typeface="Calibri"/>
            </a:rPr>
            <a:t>N</a:t>
          </a:r>
          <a:r>
            <a:rPr kumimoji="0" lang="en-US" b="0" i="0" u="none" strike="noStrike" cap="none" spc="-15" normalizeH="0" baseline="0" noProof="0" dirty="0" smtClean="0">
              <a:ln/>
              <a:effectLst/>
              <a:uLnTx/>
              <a:uFillTx/>
              <a:latin typeface="+mn-lt"/>
              <a:ea typeface="+mn-ea"/>
              <a:cs typeface="Calibri"/>
            </a:rPr>
            <a:t>e</a:t>
          </a:r>
          <a:r>
            <a:rPr kumimoji="0" lang="en-US" b="0" i="0" u="none" strike="noStrike" cap="none" spc="0" normalizeH="0" baseline="0" noProof="0" dirty="0" smtClean="0">
              <a:ln/>
              <a:effectLst/>
              <a:uLnTx/>
              <a:uFillTx/>
              <a:latin typeface="+mn-lt"/>
              <a:ea typeface="+mn-ea"/>
              <a:cs typeface="Calibri"/>
            </a:rPr>
            <a:t>t</a:t>
          </a:r>
          <a:r>
            <a:rPr kumimoji="0" lang="en-US" b="0" i="0" u="none" strike="noStrike" cap="none" spc="-10" normalizeH="0" baseline="0" noProof="0" dirty="0" smtClean="0">
              <a:ln/>
              <a:effectLst/>
              <a:uLnTx/>
              <a:uFillTx/>
              <a:latin typeface="+mn-lt"/>
              <a:ea typeface="+mn-ea"/>
              <a:cs typeface="Calibri"/>
            </a:rPr>
            <a:t>w</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rk</a:t>
          </a:r>
          <a:r>
            <a:rPr kumimoji="0" lang="en-US" b="0" i="0" u="none" strike="noStrike" cap="none" spc="-20" normalizeH="0" baseline="0" noProof="0" dirty="0" smtClean="0">
              <a:ln/>
              <a:effectLst/>
              <a:uLnTx/>
              <a:uFillTx/>
              <a:latin typeface="+mn-lt"/>
              <a:ea typeface="+mn-ea"/>
              <a:cs typeface="Calibri"/>
            </a:rPr>
            <a:t> </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f</a:t>
          </a:r>
          <a:r>
            <a:rPr kumimoji="0" lang="en-US" b="0" i="0" u="none" strike="noStrike" cap="none" spc="-10" normalizeH="0" baseline="0" noProof="0" dirty="0" smtClean="0">
              <a:ln/>
              <a:effectLst/>
              <a:uLnTx/>
              <a:uFillTx/>
              <a:latin typeface="+mn-lt"/>
              <a:ea typeface="+mn-ea"/>
              <a:cs typeface="Calibri"/>
            </a:rPr>
            <a:t> </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25" normalizeH="0" baseline="0" noProof="0" dirty="0" smtClean="0">
              <a:ln/>
              <a:effectLst/>
              <a:uLnTx/>
              <a:uFillTx/>
              <a:latin typeface="+mn-lt"/>
              <a:ea typeface="+mn-ea"/>
              <a:cs typeface="Calibri"/>
            </a:rPr>
            <a:t>g</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5" normalizeH="0" baseline="0" noProof="0" dirty="0" smtClean="0">
              <a:ln/>
              <a:effectLst/>
              <a:uLnTx/>
              <a:uFillTx/>
              <a:latin typeface="+mn-lt"/>
              <a:ea typeface="+mn-ea"/>
              <a:cs typeface="Calibri"/>
            </a:rPr>
            <a:t>g</a:t>
          </a:r>
          <a:r>
            <a:rPr kumimoji="0" lang="en-US" b="0" i="0" u="none" strike="noStrike" cap="none" spc="0" normalizeH="0" baseline="0" noProof="0" dirty="0" smtClean="0">
              <a:ln/>
              <a:effectLst/>
              <a:uLnTx/>
              <a:uFillTx/>
              <a:latin typeface="+mn-lt"/>
              <a:ea typeface="+mn-ea"/>
              <a:cs typeface="Calibri"/>
            </a:rPr>
            <a:t>ed</a:t>
          </a:r>
          <a:r>
            <a:rPr kumimoji="0" lang="en-US" b="0" i="0" u="none" strike="noStrike" cap="none" spc="-5" normalizeH="0" baseline="0" noProof="0" dirty="0" smtClean="0">
              <a:ln/>
              <a:effectLst/>
              <a:uLnTx/>
              <a:uFillTx/>
              <a:latin typeface="+mn-lt"/>
              <a:ea typeface="+mn-ea"/>
              <a:cs typeface="Calibri"/>
            </a:rPr>
            <a:t> </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0" normalizeH="0" baseline="0" noProof="0" dirty="0" smtClean="0">
              <a:ln/>
              <a:effectLst/>
              <a:uLnTx/>
              <a:uFillTx/>
              <a:latin typeface="+mn-lt"/>
              <a:ea typeface="+mn-ea"/>
              <a:cs typeface="Calibri"/>
            </a:rPr>
            <a:t>esid</a:t>
          </a:r>
          <a:r>
            <a:rPr kumimoji="0" lang="en-US" b="0" i="0" u="none" strike="noStrike" cap="none" spc="-10" normalizeH="0" baseline="0" noProof="0" dirty="0" smtClean="0">
              <a:ln/>
              <a:effectLst/>
              <a:uLnTx/>
              <a:uFillTx/>
              <a:latin typeface="+mn-lt"/>
              <a:ea typeface="+mn-ea"/>
              <a:cs typeface="Calibri"/>
            </a:rPr>
            <a:t>e</a:t>
          </a:r>
          <a:r>
            <a:rPr kumimoji="0" lang="en-US" b="0" i="0" u="none" strike="noStrike" cap="none" spc="-20"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ts,</a:t>
          </a:r>
          <a:r>
            <a:rPr kumimoji="0" lang="en-US" b="0" i="0" u="none" strike="noStrike" cap="none" spc="-10" normalizeH="0" baseline="0" noProof="0" dirty="0" smtClean="0">
              <a:ln/>
              <a:effectLst/>
              <a:uLnTx/>
              <a:uFillTx/>
              <a:latin typeface="+mn-lt"/>
              <a:ea typeface="+mn-ea"/>
              <a:cs typeface="Calibri"/>
            </a:rPr>
            <a:t> s</a:t>
          </a:r>
          <a:r>
            <a:rPr kumimoji="0" lang="en-US" b="0" i="0" u="none" strike="noStrike" cap="none" spc="-15" normalizeH="0" baseline="0" noProof="0" dirty="0" smtClean="0">
              <a:ln/>
              <a:effectLst/>
              <a:uLnTx/>
              <a:uFillTx/>
              <a:latin typeface="+mn-lt"/>
              <a:ea typeface="+mn-ea"/>
              <a:cs typeface="Calibri"/>
            </a:rPr>
            <a:t>t</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55" normalizeH="0" baseline="0" noProof="0" dirty="0" smtClean="0">
              <a:ln/>
              <a:effectLst/>
              <a:uLnTx/>
              <a:uFillTx/>
              <a:latin typeface="+mn-lt"/>
              <a:ea typeface="+mn-ea"/>
              <a:cs typeface="Calibri"/>
            </a:rPr>
            <a:t>k</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10" normalizeH="0" baseline="0" noProof="0" dirty="0" smtClean="0">
              <a:ln/>
              <a:effectLst/>
              <a:uLnTx/>
              <a:uFillTx/>
              <a:latin typeface="+mn-lt"/>
              <a:ea typeface="+mn-ea"/>
              <a:cs typeface="Calibri"/>
            </a:rPr>
            <a:t>h</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5" normalizeH="0" baseline="0" noProof="0" dirty="0" smtClean="0">
              <a:ln/>
              <a:effectLst/>
              <a:uLnTx/>
              <a:uFillTx/>
              <a:latin typeface="+mn-lt"/>
              <a:ea typeface="+mn-ea"/>
              <a:cs typeface="Calibri"/>
            </a:rPr>
            <a:t>l</a:t>
          </a:r>
          <a:r>
            <a:rPr kumimoji="0" lang="en-US" b="0" i="0" u="none" strike="noStrike" cap="none" spc="-10" normalizeH="0" baseline="0" noProof="0" dirty="0" smtClean="0">
              <a:ln/>
              <a:effectLst/>
              <a:uLnTx/>
              <a:uFillTx/>
              <a:latin typeface="+mn-lt"/>
              <a:ea typeface="+mn-ea"/>
              <a:cs typeface="Calibri"/>
            </a:rPr>
            <a:t>d</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5" normalizeH="0" baseline="0" noProof="0" dirty="0" smtClean="0">
              <a:ln/>
              <a:effectLst/>
              <a:uLnTx/>
              <a:uFillTx/>
              <a:latin typeface="+mn-lt"/>
              <a:ea typeface="+mn-ea"/>
              <a:cs typeface="Calibri"/>
            </a:rPr>
            <a:t>s, </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d </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20" normalizeH="0" baseline="0" noProof="0" dirty="0" smtClean="0">
              <a:ln/>
              <a:effectLst/>
              <a:uLnTx/>
              <a:uFillTx/>
              <a:latin typeface="+mn-lt"/>
              <a:ea typeface="+mn-ea"/>
              <a:cs typeface="Calibri"/>
            </a:rPr>
            <a:t>r</a:t>
          </a:r>
          <a:r>
            <a:rPr kumimoji="0" lang="en-US" b="0" i="0" u="none" strike="noStrike" cap="none" spc="-25" normalizeH="0" baseline="0" noProof="0" dirty="0" smtClean="0">
              <a:ln/>
              <a:effectLst/>
              <a:uLnTx/>
              <a:uFillTx/>
              <a:latin typeface="+mn-lt"/>
              <a:ea typeface="+mn-ea"/>
              <a:cs typeface="Calibri"/>
            </a:rPr>
            <a:t>g</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i</a:t>
          </a:r>
          <a:r>
            <a:rPr kumimoji="0" lang="en-US" b="0" i="0" u="none" strike="noStrike" cap="none" spc="-30" normalizeH="0" baseline="0" noProof="0" dirty="0" smtClean="0">
              <a:ln/>
              <a:effectLst/>
              <a:uLnTx/>
              <a:uFillTx/>
              <a:latin typeface="+mn-lt"/>
              <a:ea typeface="+mn-ea"/>
              <a:cs typeface="Calibri"/>
            </a:rPr>
            <a:t>z</a:t>
          </a:r>
          <a:r>
            <a:rPr kumimoji="0" lang="en-US" b="0" i="0" u="none" strike="noStrike" cap="none" spc="-15" normalizeH="0" baseline="0" noProof="0" dirty="0" smtClean="0">
              <a:ln/>
              <a:effectLst/>
              <a:uLnTx/>
              <a:uFillTx/>
              <a:latin typeface="+mn-lt"/>
              <a:ea typeface="+mn-ea"/>
              <a:cs typeface="Calibri"/>
            </a:rPr>
            <a:t>a</a:t>
          </a:r>
          <a:r>
            <a:rPr kumimoji="0" lang="en-US" b="0" i="0" u="none" strike="noStrike" cap="none" spc="0" normalizeH="0" baseline="0" noProof="0" dirty="0" smtClean="0">
              <a:ln/>
              <a:effectLst/>
              <a:uLnTx/>
              <a:uFillTx/>
              <a:latin typeface="+mn-lt"/>
              <a:ea typeface="+mn-ea"/>
              <a:cs typeface="Calibri"/>
            </a:rPr>
            <a:t>tions</a:t>
          </a:r>
          <a:endParaRPr lang="en-US" dirty="0">
            <a:latin typeface="+mn-lt"/>
          </a:endParaRPr>
        </a:p>
      </dgm:t>
    </dgm:pt>
    <dgm:pt modelId="{7CC21F44-D88F-47E4-AB52-186DAD7E69D1}" type="parTrans" cxnId="{E3FE6573-9C83-4932-89EB-79F855B42242}">
      <dgm:prSet/>
      <dgm:spPr/>
      <dgm:t>
        <a:bodyPr/>
        <a:lstStyle/>
        <a:p>
          <a:endParaRPr lang="en-US">
            <a:latin typeface="+mn-lt"/>
          </a:endParaRPr>
        </a:p>
      </dgm:t>
    </dgm:pt>
    <dgm:pt modelId="{E8A0646E-24FE-4C83-A041-260C43B389C6}" type="sibTrans" cxnId="{E3FE6573-9C83-4932-89EB-79F855B42242}">
      <dgm:prSet/>
      <dgm:spPr/>
      <dgm:t>
        <a:bodyPr/>
        <a:lstStyle/>
        <a:p>
          <a:endParaRPr lang="en-US">
            <a:latin typeface="+mn-lt"/>
          </a:endParaRPr>
        </a:p>
      </dgm:t>
    </dgm:pt>
    <dgm:pt modelId="{901FC50C-0E60-44C4-B000-9E51154EA705}">
      <dgm:prSet phldrT="[Text]"/>
      <dgm:spPr/>
      <dgm:t>
        <a:bodyPr/>
        <a:lstStyle/>
        <a:p>
          <a:pPr rtl="0"/>
          <a:r>
            <a:rPr kumimoji="0" lang="en-US" b="0" i="0" u="none" strike="noStrike" cap="none" spc="-5" normalizeH="0" baseline="0" noProof="0" dirty="0" smtClean="0">
              <a:ln/>
              <a:effectLst/>
              <a:uLnTx/>
              <a:uFillTx/>
              <a:latin typeface="+mn-lt"/>
              <a:ea typeface="+mn-ea"/>
              <a:cs typeface="Calibri"/>
            </a:rPr>
            <a:t>F</a:t>
          </a:r>
          <a:r>
            <a:rPr kumimoji="0" lang="en-US" b="0" i="0" u="none" strike="noStrike" cap="none" spc="0" normalizeH="0" baseline="0" noProof="0" dirty="0" smtClean="0">
              <a:ln/>
              <a:effectLst/>
              <a:uLnTx/>
              <a:uFillTx/>
              <a:latin typeface="+mn-lt"/>
              <a:ea typeface="+mn-ea"/>
              <a:cs typeface="Calibri"/>
            </a:rPr>
            <a:t>i</a:t>
          </a:r>
          <a:r>
            <a:rPr kumimoji="0" lang="en-US" b="0" i="0" u="none" strike="noStrike" cap="none" spc="-10"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0" normalizeH="0" baseline="0" noProof="0" dirty="0" smtClean="0">
              <a:ln/>
              <a:effectLst/>
              <a:uLnTx/>
              <a:uFillTx/>
              <a:latin typeface="+mn-lt"/>
              <a:ea typeface="+mn-ea"/>
              <a:cs typeface="Calibri"/>
            </a:rPr>
            <a:t>nc</a:t>
          </a:r>
          <a:r>
            <a:rPr kumimoji="0" lang="en-US" b="0" i="0" u="none" strike="noStrike" cap="none" spc="0" normalizeH="0" baseline="0" noProof="0" dirty="0" smtClean="0">
              <a:ln/>
              <a:effectLst/>
              <a:uLnTx/>
              <a:uFillTx/>
              <a:latin typeface="+mn-lt"/>
              <a:ea typeface="+mn-ea"/>
              <a:cs typeface="Calibri"/>
            </a:rPr>
            <a:t>ial</a:t>
          </a:r>
          <a:r>
            <a:rPr kumimoji="0" lang="en-US" b="0" i="0" u="none" strike="noStrike" cap="none" spc="-5" normalizeH="0" baseline="0" noProof="0" dirty="0" smtClean="0">
              <a:ln/>
              <a:effectLst/>
              <a:uLnTx/>
              <a:uFillTx/>
              <a:latin typeface="+mn-lt"/>
              <a:ea typeface="+mn-ea"/>
              <a:cs typeface="Calibri"/>
            </a:rPr>
            <a:t> op</a:t>
          </a:r>
          <a:r>
            <a:rPr kumimoji="0" lang="en-US" b="0" i="0" u="none" strike="noStrike" cap="none" spc="-10" normalizeH="0" baseline="0" noProof="0" dirty="0" smtClean="0">
              <a:ln/>
              <a:effectLst/>
              <a:uLnTx/>
              <a:uFillTx/>
              <a:latin typeface="+mn-lt"/>
              <a:ea typeface="+mn-ea"/>
              <a:cs typeface="Calibri"/>
            </a:rPr>
            <a:t>p</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rt</a:t>
          </a:r>
          <a:r>
            <a:rPr kumimoji="0" lang="en-US" b="0" i="0" u="none" strike="noStrike" cap="none" spc="-10" normalizeH="0" baseline="0" noProof="0" dirty="0" smtClean="0">
              <a:ln/>
              <a:effectLst/>
              <a:uLnTx/>
              <a:uFillTx/>
              <a:latin typeface="+mn-lt"/>
              <a:ea typeface="+mn-ea"/>
              <a:cs typeface="Calibri"/>
            </a:rPr>
            <a:t>un</a:t>
          </a:r>
          <a:r>
            <a:rPr kumimoji="0" lang="en-US" b="0" i="0" u="none" strike="noStrike" cap="none" spc="0" normalizeH="0" baseline="0" noProof="0" dirty="0" smtClean="0">
              <a:ln/>
              <a:effectLst/>
              <a:uLnTx/>
              <a:uFillTx/>
              <a:latin typeface="+mn-lt"/>
              <a:ea typeface="+mn-ea"/>
              <a:cs typeface="Calibri"/>
            </a:rPr>
            <a:t>ity</a:t>
          </a:r>
          <a:r>
            <a:rPr kumimoji="0" lang="en-US" b="0" i="0" u="none" strike="noStrike" cap="none" spc="-10" normalizeH="0" baseline="0" noProof="0" dirty="0" smtClean="0">
              <a:ln/>
              <a:effectLst/>
              <a:uLnTx/>
              <a:uFillTx/>
              <a:latin typeface="+mn-lt"/>
              <a:ea typeface="+mn-ea"/>
              <a:cs typeface="Calibri"/>
            </a:rPr>
            <a:t> c</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25" normalizeH="0" baseline="0" noProof="0" dirty="0" smtClean="0">
              <a:ln/>
              <a:effectLst/>
              <a:uLnTx/>
              <a:uFillTx/>
              <a:latin typeface="+mn-lt"/>
              <a:ea typeface="+mn-ea"/>
              <a:cs typeface="Calibri"/>
            </a:rPr>
            <a:t>n</a:t>
          </a:r>
          <a:r>
            <a:rPr kumimoji="0" lang="en-US" b="0" i="0" u="none" strike="noStrike" cap="none" spc="-15" normalizeH="0" baseline="0" noProof="0" dirty="0" smtClean="0">
              <a:ln/>
              <a:effectLst/>
              <a:uLnTx/>
              <a:uFillTx/>
              <a:latin typeface="+mn-lt"/>
              <a:ea typeface="+mn-ea"/>
              <a:cs typeface="Calibri"/>
            </a:rPr>
            <a:t>t</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0" normalizeH="0" baseline="0" noProof="0" dirty="0" smtClean="0">
              <a:ln/>
              <a:effectLst/>
              <a:uLnTx/>
              <a:uFillTx/>
              <a:latin typeface="+mn-lt"/>
              <a:ea typeface="+mn-ea"/>
              <a:cs typeface="Calibri"/>
            </a:rPr>
            <a:t>s in </a:t>
          </a:r>
          <a:r>
            <a:rPr kumimoji="0" lang="en-US" b="0" i="0" u="none" strike="noStrike" cap="none" spc="-10" normalizeH="0" baseline="0" noProof="0" dirty="0" smtClean="0">
              <a:ln/>
              <a:effectLst/>
              <a:uLnTx/>
              <a:uFillTx/>
              <a:latin typeface="+mn-lt"/>
              <a:ea typeface="+mn-ea"/>
              <a:cs typeface="Calibri"/>
            </a:rPr>
            <a:t>h</a:t>
          </a:r>
          <a:r>
            <a:rPr kumimoji="0" lang="en-US" b="0" i="0" u="none" strike="noStrike" cap="none" spc="0" normalizeH="0" baseline="0" noProof="0" dirty="0" smtClean="0">
              <a:ln/>
              <a:effectLst/>
              <a:uLnTx/>
              <a:uFillTx/>
              <a:latin typeface="+mn-lt"/>
              <a:ea typeface="+mn-ea"/>
              <a:cs typeface="Calibri"/>
            </a:rPr>
            <a:t>eal</a:t>
          </a:r>
          <a:r>
            <a:rPr kumimoji="0" lang="en-US" b="0" i="0" u="none" strike="noStrike" cap="none" spc="-10" normalizeH="0" baseline="0" noProof="0" dirty="0" smtClean="0">
              <a:ln/>
              <a:effectLst/>
              <a:uLnTx/>
              <a:uFillTx/>
              <a:latin typeface="+mn-lt"/>
              <a:ea typeface="+mn-ea"/>
              <a:cs typeface="Calibri"/>
            </a:rPr>
            <a:t>t</a:t>
          </a:r>
          <a:r>
            <a:rPr kumimoji="0" lang="en-US" b="0" i="0" u="none" strike="noStrike" cap="none" spc="0" normalizeH="0" baseline="0" noProof="0" dirty="0" smtClean="0">
              <a:ln/>
              <a:effectLst/>
              <a:uLnTx/>
              <a:uFillTx/>
              <a:latin typeface="+mn-lt"/>
              <a:ea typeface="+mn-ea"/>
              <a:cs typeface="Calibri"/>
            </a:rPr>
            <a:t>h </a:t>
          </a:r>
          <a:r>
            <a:rPr kumimoji="0" lang="en-US" b="0" i="0" u="none" strike="noStrike" cap="none" spc="-10" normalizeH="0" baseline="0" noProof="0" dirty="0" smtClean="0">
              <a:ln/>
              <a:effectLst/>
              <a:uLnTx/>
              <a:uFillTx/>
              <a:latin typeface="+mn-lt"/>
              <a:ea typeface="+mn-ea"/>
              <a:cs typeface="Calibri"/>
            </a:rPr>
            <a:t>c</a:t>
          </a:r>
          <a:r>
            <a:rPr kumimoji="0" lang="en-US" b="0" i="0" u="none" strike="noStrike" cap="none" spc="-5" normalizeH="0" baseline="0" noProof="0" dirty="0" smtClean="0">
              <a:ln/>
              <a:effectLst/>
              <a:uLnTx/>
              <a:uFillTx/>
              <a:latin typeface="+mn-lt"/>
              <a:ea typeface="+mn-ea"/>
              <a:cs typeface="Calibri"/>
            </a:rPr>
            <a:t>e</a:t>
          </a:r>
          <a:r>
            <a:rPr kumimoji="0" lang="en-US" b="0" i="0" u="none" strike="noStrike" cap="none" spc="-20" normalizeH="0" baseline="0" noProof="0" dirty="0" smtClean="0">
              <a:ln/>
              <a:effectLst/>
              <a:uLnTx/>
              <a:uFillTx/>
              <a:latin typeface="+mn-lt"/>
              <a:ea typeface="+mn-ea"/>
              <a:cs typeface="Calibri"/>
            </a:rPr>
            <a:t>nt</a:t>
          </a:r>
          <a:r>
            <a:rPr kumimoji="0" lang="en-US" b="0" i="0" u="none" strike="noStrike" cap="none" spc="-5" normalizeH="0" baseline="0" noProof="0" dirty="0" smtClean="0">
              <a:ln/>
              <a:effectLst/>
              <a:uLnTx/>
              <a:uFillTx/>
              <a:latin typeface="+mn-lt"/>
              <a:ea typeface="+mn-ea"/>
              <a:cs typeface="Calibri"/>
            </a:rPr>
            <a:t>e</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0" normalizeH="0" baseline="0" noProof="0" dirty="0" smtClean="0">
              <a:ln/>
              <a:effectLst/>
              <a:uLnTx/>
              <a:uFillTx/>
              <a:latin typeface="+mn-lt"/>
              <a:ea typeface="+mn-ea"/>
              <a:cs typeface="Calibri"/>
            </a:rPr>
            <a:t>s </a:t>
          </a:r>
          <a:r>
            <a:rPr kumimoji="0" lang="en-US" b="0" i="0" u="none" strike="noStrike" cap="none" spc="-20" normalizeH="0" baseline="0" noProof="0" dirty="0" smtClean="0">
              <a:ln/>
              <a:effectLst/>
              <a:uLnTx/>
              <a:uFillTx/>
              <a:latin typeface="+mn-lt"/>
              <a:ea typeface="+mn-ea"/>
              <a:cs typeface="Calibri"/>
            </a:rPr>
            <a:t>t</a:t>
          </a:r>
          <a:r>
            <a:rPr kumimoji="0" lang="en-US" b="0" i="0" u="none" strike="noStrike" cap="none" spc="0" normalizeH="0" baseline="0" noProof="0" dirty="0" smtClean="0">
              <a:ln/>
              <a:effectLst/>
              <a:uLnTx/>
              <a:uFillTx/>
              <a:latin typeface="+mn-lt"/>
              <a:ea typeface="+mn-ea"/>
              <a:cs typeface="Calibri"/>
            </a:rPr>
            <a:t>o </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5" normalizeH="0" baseline="0" noProof="0" dirty="0" smtClean="0">
              <a:ln/>
              <a:effectLst/>
              <a:uLnTx/>
              <a:uFillTx/>
              <a:latin typeface="+mn-lt"/>
              <a:ea typeface="+mn-ea"/>
              <a:cs typeface="Calibri"/>
            </a:rPr>
            <a:t>e</a:t>
          </a:r>
          <a:r>
            <a:rPr kumimoji="0" lang="en-US" b="0" i="0" u="none" strike="noStrike" cap="none" spc="-10" normalizeH="0" baseline="0" noProof="0" dirty="0" smtClean="0">
              <a:ln/>
              <a:effectLst/>
              <a:uLnTx/>
              <a:uFillTx/>
              <a:latin typeface="+mn-lt"/>
              <a:ea typeface="+mn-ea"/>
              <a:cs typeface="Calibri"/>
            </a:rPr>
            <a:t>duc</a:t>
          </a:r>
          <a:r>
            <a:rPr kumimoji="0" lang="en-US" b="0" i="0" u="none" strike="noStrike" cap="none" spc="0" normalizeH="0" baseline="0" noProof="0" dirty="0" smtClean="0">
              <a:ln/>
              <a:effectLst/>
              <a:uLnTx/>
              <a:uFillTx/>
              <a:latin typeface="+mn-lt"/>
              <a:ea typeface="+mn-ea"/>
              <a:cs typeface="Calibri"/>
            </a:rPr>
            <a:t>e </a:t>
          </a:r>
          <a:r>
            <a:rPr kumimoji="0" lang="en-US" b="0" i="0" u="none" strike="noStrike" cap="none" spc="-10" normalizeH="0" baseline="0" noProof="0" dirty="0" smtClean="0">
              <a:ln/>
              <a:effectLst/>
              <a:uLnTx/>
              <a:uFillTx/>
              <a:latin typeface="+mn-lt"/>
              <a:ea typeface="+mn-ea"/>
              <a:cs typeface="Calibri"/>
            </a:rPr>
            <a:t>m</a:t>
          </a:r>
          <a:r>
            <a:rPr kumimoji="0" lang="en-US" b="0" i="0" u="none" strike="noStrike" cap="none" spc="-15" normalizeH="0" baseline="0" noProof="0" dirty="0" smtClean="0">
              <a:ln/>
              <a:effectLst/>
              <a:uLnTx/>
              <a:uFillTx/>
              <a:latin typeface="+mn-lt"/>
              <a:ea typeface="+mn-ea"/>
              <a:cs typeface="Calibri"/>
            </a:rPr>
            <a:t>a</a:t>
          </a:r>
          <a:r>
            <a:rPr kumimoji="0" lang="en-US" b="0" i="0" u="none" strike="noStrike" cap="none" spc="-20" normalizeH="0" baseline="0" noProof="0" dirty="0" smtClean="0">
              <a:ln/>
              <a:effectLst/>
              <a:uLnTx/>
              <a:uFillTx/>
              <a:latin typeface="+mn-lt"/>
              <a:ea typeface="+mn-ea"/>
              <a:cs typeface="Calibri"/>
            </a:rPr>
            <a:t>t</a:t>
          </a:r>
          <a:r>
            <a:rPr kumimoji="0" lang="en-US" b="0" i="0" u="none" strike="noStrike" cap="none" spc="-5" normalizeH="0" baseline="0" noProof="0" dirty="0" smtClean="0">
              <a:ln/>
              <a:effectLst/>
              <a:uLnTx/>
              <a:uFillTx/>
              <a:latin typeface="+mn-lt"/>
              <a:ea typeface="+mn-ea"/>
              <a:cs typeface="Calibri"/>
            </a:rPr>
            <a:t>e</a:t>
          </a:r>
          <a:r>
            <a:rPr kumimoji="0" lang="en-US" b="0" i="0" u="none" strike="noStrike" cap="none" spc="0" normalizeH="0" baseline="0" noProof="0" dirty="0" smtClean="0">
              <a:ln/>
              <a:effectLst/>
              <a:uLnTx/>
              <a:uFillTx/>
              <a:latin typeface="+mn-lt"/>
              <a:ea typeface="+mn-ea"/>
              <a:cs typeface="Calibri"/>
            </a:rPr>
            <a:t>rial</a:t>
          </a:r>
          <a:r>
            <a:rPr kumimoji="0" lang="en-US" b="0" i="0" u="none" strike="noStrike" cap="none" spc="-10" normalizeH="0" baseline="0" noProof="0" dirty="0" smtClean="0">
              <a:ln/>
              <a:effectLst/>
              <a:uLnTx/>
              <a:uFillTx/>
              <a:latin typeface="+mn-lt"/>
              <a:ea typeface="+mn-ea"/>
              <a:cs typeface="Calibri"/>
            </a:rPr>
            <a:t> h</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10" normalizeH="0" baseline="0" noProof="0" dirty="0" smtClean="0">
              <a:ln/>
              <a:effectLst/>
              <a:uLnTx/>
              <a:uFillTx/>
              <a:latin typeface="+mn-lt"/>
              <a:ea typeface="+mn-ea"/>
              <a:cs typeface="Calibri"/>
            </a:rPr>
            <a:t>d</a:t>
          </a:r>
          <a:r>
            <a:rPr kumimoji="0" lang="en-US" b="0" i="0" u="none" strike="noStrike" cap="none" spc="-5" normalizeH="0" baseline="0" noProof="0" dirty="0" smtClean="0">
              <a:ln/>
              <a:effectLst/>
              <a:uLnTx/>
              <a:uFillTx/>
              <a:latin typeface="+mn-lt"/>
              <a:ea typeface="+mn-ea"/>
              <a:cs typeface="Calibri"/>
            </a:rPr>
            <a:t>sh</a:t>
          </a:r>
          <a:r>
            <a:rPr kumimoji="0" lang="en-US" b="0" i="0" u="none" strike="noStrike" cap="none" spc="0" normalizeH="0" baseline="0" noProof="0" dirty="0" smtClean="0">
              <a:ln/>
              <a:effectLst/>
              <a:uLnTx/>
              <a:uFillTx/>
              <a:latin typeface="+mn-lt"/>
              <a:ea typeface="+mn-ea"/>
              <a:cs typeface="Calibri"/>
            </a:rPr>
            <a:t>i</a:t>
          </a:r>
          <a:r>
            <a:rPr kumimoji="0" lang="en-US" b="0" i="0" u="none" strike="noStrike" cap="none" spc="-20" normalizeH="0" baseline="0" noProof="0" dirty="0" smtClean="0">
              <a:ln/>
              <a:effectLst/>
              <a:uLnTx/>
              <a:uFillTx/>
              <a:latin typeface="+mn-lt"/>
              <a:ea typeface="+mn-ea"/>
              <a:cs typeface="Calibri"/>
            </a:rPr>
            <a:t>p</a:t>
          </a:r>
          <a:r>
            <a:rPr kumimoji="0" lang="en-US" b="0" i="0" u="none" strike="noStrike" cap="none" spc="0" normalizeH="0" baseline="0" noProof="0" dirty="0" smtClean="0">
              <a:ln/>
              <a:effectLst/>
              <a:uLnTx/>
              <a:uFillTx/>
              <a:latin typeface="+mn-lt"/>
              <a:ea typeface="+mn-ea"/>
              <a:cs typeface="Calibri"/>
            </a:rPr>
            <a:t>s</a:t>
          </a:r>
          <a:endParaRPr lang="en-US" dirty="0">
            <a:latin typeface="+mn-lt"/>
          </a:endParaRPr>
        </a:p>
      </dgm:t>
    </dgm:pt>
    <dgm:pt modelId="{E245F41D-ACD7-471B-9C77-C016A7993324}" type="parTrans" cxnId="{001AFACB-D217-4420-AFFC-2F30AC7A12A6}">
      <dgm:prSet/>
      <dgm:spPr/>
      <dgm:t>
        <a:bodyPr/>
        <a:lstStyle/>
        <a:p>
          <a:endParaRPr lang="en-US">
            <a:latin typeface="+mn-lt"/>
          </a:endParaRPr>
        </a:p>
      </dgm:t>
    </dgm:pt>
    <dgm:pt modelId="{022EE470-50C5-46E4-96A9-0A49C2212389}" type="sibTrans" cxnId="{001AFACB-D217-4420-AFFC-2F30AC7A12A6}">
      <dgm:prSet/>
      <dgm:spPr/>
      <dgm:t>
        <a:bodyPr/>
        <a:lstStyle/>
        <a:p>
          <a:endParaRPr lang="en-US">
            <a:latin typeface="+mn-lt"/>
          </a:endParaRPr>
        </a:p>
      </dgm:t>
    </dgm:pt>
    <dgm:pt modelId="{B797662F-1268-49AE-A4B6-A463896A272A}">
      <dgm:prSet phldrT="[Text]"/>
      <dgm:spPr/>
      <dgm:t>
        <a:bodyPr/>
        <a:lstStyle/>
        <a:p>
          <a:pPr rtl="0"/>
          <a:r>
            <a:rPr kumimoji="0" lang="en-US" b="0" i="0" u="none" strike="noStrike" cap="none" spc="-10" normalizeH="0" baseline="0" noProof="0" dirty="0" smtClean="0">
              <a:ln/>
              <a:effectLst/>
              <a:uLnTx/>
              <a:uFillTx/>
              <a:latin typeface="+mn-lt"/>
              <a:ea typeface="+mn-ea"/>
              <a:cs typeface="Calibri"/>
            </a:rPr>
            <a:t>Imp</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10" normalizeH="0" baseline="0" noProof="0" dirty="0" smtClean="0">
              <a:ln/>
              <a:effectLst/>
              <a:uLnTx/>
              <a:uFillTx/>
              <a:latin typeface="+mn-lt"/>
              <a:ea typeface="+mn-ea"/>
              <a:cs typeface="Calibri"/>
            </a:rPr>
            <a:t>v</a:t>
          </a:r>
          <a:r>
            <a:rPr kumimoji="0" lang="en-US" b="0" i="0" u="none" strike="noStrike" cap="none" spc="0" normalizeH="0" baseline="0" noProof="0" dirty="0" smtClean="0">
              <a:ln/>
              <a:effectLst/>
              <a:uLnTx/>
              <a:uFillTx/>
              <a:latin typeface="+mn-lt"/>
              <a:ea typeface="+mn-ea"/>
              <a:cs typeface="Calibri"/>
            </a:rPr>
            <a:t>ed</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10" normalizeH="0" baseline="0" noProof="0" dirty="0" smtClean="0">
              <a:ln/>
              <a:effectLst/>
              <a:uLnTx/>
              <a:uFillTx/>
              <a:latin typeface="+mn-lt"/>
              <a:ea typeface="+mn-ea"/>
              <a:cs typeface="Calibri"/>
            </a:rPr>
            <a:t>und</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25" normalizeH="0" baseline="0" noProof="0" dirty="0" smtClean="0">
              <a:ln/>
              <a:effectLst/>
              <a:uLnTx/>
              <a:uFillTx/>
              <a:latin typeface="+mn-lt"/>
              <a:ea typeface="+mn-ea"/>
              <a:cs typeface="Calibri"/>
            </a:rPr>
            <a:t>r</a:t>
          </a:r>
          <a:r>
            <a:rPr kumimoji="0" lang="en-US" b="0" i="0" u="none" strike="noStrike" cap="none" spc="-10" normalizeH="0" baseline="0" noProof="0" dirty="0" smtClean="0">
              <a:ln/>
              <a:effectLst/>
              <a:uLnTx/>
              <a:uFillTx/>
              <a:latin typeface="+mn-lt"/>
              <a:ea typeface="+mn-ea"/>
              <a:cs typeface="Calibri"/>
            </a:rPr>
            <a:t>s</a:t>
          </a:r>
          <a:r>
            <a:rPr kumimoji="0" lang="en-US" b="0" i="0" u="none" strike="noStrike" cap="none" spc="-15" normalizeH="0" baseline="0" noProof="0" dirty="0" smtClean="0">
              <a:ln/>
              <a:effectLst/>
              <a:uLnTx/>
              <a:uFillTx/>
              <a:latin typeface="+mn-lt"/>
              <a:ea typeface="+mn-ea"/>
              <a:cs typeface="Calibri"/>
            </a:rPr>
            <a:t>t</a:t>
          </a:r>
          <a:r>
            <a:rPr kumimoji="0" lang="en-US" b="0" i="0" u="none" strike="noStrike" cap="none" spc="0" normalizeH="0" baseline="0" noProof="0" dirty="0" smtClean="0">
              <a:ln/>
              <a:effectLst/>
              <a:uLnTx/>
              <a:uFillTx/>
              <a:latin typeface="+mn-lt"/>
              <a:ea typeface="+mn-ea"/>
              <a:cs typeface="Calibri"/>
            </a:rPr>
            <a:t>a</a:t>
          </a:r>
          <a:r>
            <a:rPr kumimoji="0" lang="en-US" b="0" i="0" u="none" strike="noStrike" cap="none" spc="-10" normalizeH="0" baseline="0" noProof="0" dirty="0" smtClean="0">
              <a:ln/>
              <a:effectLst/>
              <a:uLnTx/>
              <a:uFillTx/>
              <a:latin typeface="+mn-lt"/>
              <a:ea typeface="+mn-ea"/>
              <a:cs typeface="Calibri"/>
            </a:rPr>
            <a:t>nd</a:t>
          </a:r>
          <a:r>
            <a:rPr kumimoji="0" lang="en-US" b="0" i="0" u="none" strike="noStrike" cap="none" spc="0" normalizeH="0" baseline="0" noProof="0" dirty="0" smtClean="0">
              <a:ln/>
              <a:effectLst/>
              <a:uLnTx/>
              <a:uFillTx/>
              <a:latin typeface="+mn-lt"/>
              <a:ea typeface="+mn-ea"/>
              <a:cs typeface="Calibri"/>
            </a:rPr>
            <a:t>ing</a:t>
          </a:r>
          <a:r>
            <a:rPr kumimoji="0" lang="en-US" b="0" i="0" u="none" strike="noStrike" cap="none" spc="-15" normalizeH="0" baseline="0" noProof="0" dirty="0" smtClean="0">
              <a:ln/>
              <a:effectLst/>
              <a:uLnTx/>
              <a:uFillTx/>
              <a:latin typeface="+mn-lt"/>
              <a:ea typeface="+mn-ea"/>
              <a:cs typeface="Calibri"/>
            </a:rPr>
            <a:t> </a:t>
          </a:r>
          <a:r>
            <a:rPr kumimoji="0" lang="en-US" b="0" i="0" u="none" strike="noStrike" cap="none" spc="-5" normalizeH="0" baseline="0" noProof="0" dirty="0" smtClean="0">
              <a:ln/>
              <a:effectLst/>
              <a:uLnTx/>
              <a:uFillTx/>
              <a:latin typeface="+mn-lt"/>
              <a:ea typeface="+mn-ea"/>
              <a:cs typeface="Calibri"/>
            </a:rPr>
            <a:t>o</a:t>
          </a:r>
          <a:r>
            <a:rPr kumimoji="0" lang="en-US" b="0" i="0" u="none" strike="noStrike" cap="none" spc="0" normalizeH="0" baseline="0" noProof="0" dirty="0" smtClean="0">
              <a:ln/>
              <a:effectLst/>
              <a:uLnTx/>
              <a:uFillTx/>
              <a:latin typeface="+mn-lt"/>
              <a:ea typeface="+mn-ea"/>
              <a:cs typeface="Calibri"/>
            </a:rPr>
            <a:t>f </a:t>
          </a:r>
          <a:r>
            <a:rPr kumimoji="0" lang="en-US" b="0" i="0" u="none" strike="noStrike" cap="none" spc="-10" normalizeH="0" baseline="0" noProof="0" dirty="0" smtClean="0">
              <a:ln/>
              <a:effectLst/>
              <a:uLnTx/>
              <a:uFillTx/>
              <a:latin typeface="+mn-lt"/>
              <a:ea typeface="+mn-ea"/>
              <a:cs typeface="Calibri"/>
            </a:rPr>
            <a:t>ch</a:t>
          </a:r>
          <a:r>
            <a:rPr kumimoji="0" lang="en-US" b="0" i="0" u="none" strike="noStrike" cap="none" spc="0" normalizeH="0" baseline="0" noProof="0" dirty="0" smtClean="0">
              <a:ln/>
              <a:effectLst/>
              <a:uLnTx/>
              <a:uFillTx/>
              <a:latin typeface="+mn-lt"/>
              <a:ea typeface="+mn-ea"/>
              <a:cs typeface="Calibri"/>
            </a:rPr>
            <a:t>ild</a:t>
          </a:r>
          <a:r>
            <a:rPr kumimoji="0" lang="en-US" b="0" i="0" u="none" strike="noStrike" cap="none" spc="-5" normalizeH="0" baseline="0" noProof="0" dirty="0" smtClean="0">
              <a:ln/>
              <a:effectLst/>
              <a:uLnTx/>
              <a:uFillTx/>
              <a:latin typeface="+mn-lt"/>
              <a:ea typeface="+mn-ea"/>
              <a:cs typeface="Calibri"/>
            </a:rPr>
            <a:t> d</a:t>
          </a:r>
          <a:r>
            <a:rPr kumimoji="0" lang="en-US" b="0" i="0" u="none" strike="noStrike" cap="none" spc="-20" normalizeH="0" baseline="0" noProof="0" dirty="0" smtClean="0">
              <a:ln/>
              <a:effectLst/>
              <a:uLnTx/>
              <a:uFillTx/>
              <a:latin typeface="+mn-lt"/>
              <a:ea typeface="+mn-ea"/>
              <a:cs typeface="Calibri"/>
            </a:rPr>
            <a:t>e</a:t>
          </a:r>
          <a:r>
            <a:rPr kumimoji="0" lang="en-US" b="0" i="0" u="none" strike="noStrike" cap="none" spc="-15" normalizeH="0" baseline="0" noProof="0" dirty="0" smtClean="0">
              <a:ln/>
              <a:effectLst/>
              <a:uLnTx/>
              <a:uFillTx/>
              <a:latin typeface="+mn-lt"/>
              <a:ea typeface="+mn-ea"/>
              <a:cs typeface="Calibri"/>
            </a:rPr>
            <a:t>v</a:t>
          </a:r>
          <a:r>
            <a:rPr kumimoji="0" lang="en-US" b="0" i="0" u="none" strike="noStrike" cap="none" spc="0" normalizeH="0" baseline="0" noProof="0" dirty="0" smtClean="0">
              <a:ln/>
              <a:effectLst/>
              <a:uLnTx/>
              <a:uFillTx/>
              <a:latin typeface="+mn-lt"/>
              <a:ea typeface="+mn-ea"/>
              <a:cs typeface="Calibri"/>
            </a:rPr>
            <a:t>elop</a:t>
          </a:r>
          <a:r>
            <a:rPr kumimoji="0" lang="en-US" b="0" i="0" u="none" strike="noStrike" cap="none" spc="-15" normalizeH="0" baseline="0" noProof="0" dirty="0" smtClean="0">
              <a:ln/>
              <a:effectLst/>
              <a:uLnTx/>
              <a:uFillTx/>
              <a:latin typeface="+mn-lt"/>
              <a:ea typeface="+mn-ea"/>
              <a:cs typeface="Calibri"/>
            </a:rPr>
            <a:t>m</a:t>
          </a:r>
          <a:r>
            <a:rPr kumimoji="0" lang="en-US" b="0" i="0" u="none" strike="noStrike" cap="none" spc="0" normalizeH="0" baseline="0" noProof="0" dirty="0" smtClean="0">
              <a:ln/>
              <a:effectLst/>
              <a:uLnTx/>
              <a:uFillTx/>
              <a:latin typeface="+mn-lt"/>
              <a:ea typeface="+mn-ea"/>
              <a:cs typeface="Calibri"/>
            </a:rPr>
            <a:t>e</a:t>
          </a:r>
          <a:r>
            <a:rPr kumimoji="0" lang="en-US" b="0" i="0" u="none" strike="noStrike" cap="none" spc="-25" normalizeH="0" baseline="0" noProof="0" dirty="0" smtClean="0">
              <a:ln/>
              <a:effectLst/>
              <a:uLnTx/>
              <a:uFillTx/>
              <a:latin typeface="+mn-lt"/>
              <a:ea typeface="+mn-ea"/>
              <a:cs typeface="Calibri"/>
            </a:rPr>
            <a:t>n</a:t>
          </a:r>
          <a:r>
            <a:rPr kumimoji="0" lang="en-US" b="0" i="0" u="none" strike="noStrike" cap="none" spc="0" normalizeH="0" baseline="0" noProof="0" dirty="0" smtClean="0">
              <a:ln/>
              <a:effectLst/>
              <a:uLnTx/>
              <a:uFillTx/>
              <a:latin typeface="+mn-lt"/>
              <a:ea typeface="+mn-ea"/>
              <a:cs typeface="Calibri"/>
            </a:rPr>
            <a:t>t by parents</a:t>
          </a:r>
          <a:endParaRPr lang="en-US" dirty="0">
            <a:latin typeface="+mn-lt"/>
          </a:endParaRPr>
        </a:p>
      </dgm:t>
    </dgm:pt>
    <dgm:pt modelId="{236FA4B6-66D0-45CE-8B34-E6F3EF4D6A79}" type="parTrans" cxnId="{59DF9E6C-BBEF-4805-A4B6-D31396C5E54E}">
      <dgm:prSet/>
      <dgm:spPr/>
      <dgm:t>
        <a:bodyPr/>
        <a:lstStyle/>
        <a:p>
          <a:endParaRPr lang="en-US">
            <a:latin typeface="+mn-lt"/>
          </a:endParaRPr>
        </a:p>
      </dgm:t>
    </dgm:pt>
    <dgm:pt modelId="{B9FE23C3-30EE-4C03-8A11-DA71D8C2B382}" type="sibTrans" cxnId="{59DF9E6C-BBEF-4805-A4B6-D31396C5E54E}">
      <dgm:prSet/>
      <dgm:spPr/>
      <dgm:t>
        <a:bodyPr/>
        <a:lstStyle/>
        <a:p>
          <a:endParaRPr lang="en-US">
            <a:latin typeface="+mn-lt"/>
          </a:endParaRPr>
        </a:p>
      </dgm:t>
    </dgm:pt>
    <dgm:pt modelId="{7E077624-E8D7-4CB3-A5E4-5CF7C73FCC09}" type="pres">
      <dgm:prSet presAssocID="{8F0C54CE-7C69-4D27-A5A7-3CBB3265AC91}" presName="hierChild1" presStyleCnt="0">
        <dgm:presLayoutVars>
          <dgm:orgChart val="1"/>
          <dgm:chPref val="1"/>
          <dgm:dir/>
          <dgm:animOne val="branch"/>
          <dgm:animLvl val="lvl"/>
          <dgm:resizeHandles/>
        </dgm:presLayoutVars>
      </dgm:prSet>
      <dgm:spPr/>
      <dgm:t>
        <a:bodyPr/>
        <a:lstStyle/>
        <a:p>
          <a:endParaRPr lang="en-US"/>
        </a:p>
      </dgm:t>
    </dgm:pt>
    <dgm:pt modelId="{AD9E629B-8CA4-4A28-902F-2CEA4FF8A6F0}" type="pres">
      <dgm:prSet presAssocID="{78232304-12FD-4AF6-B347-77917CDF2971}" presName="hierRoot1" presStyleCnt="0">
        <dgm:presLayoutVars>
          <dgm:hierBranch val="init"/>
        </dgm:presLayoutVars>
      </dgm:prSet>
      <dgm:spPr/>
    </dgm:pt>
    <dgm:pt modelId="{9B304DAC-C96C-47E5-A900-6C61F168476F}" type="pres">
      <dgm:prSet presAssocID="{78232304-12FD-4AF6-B347-77917CDF2971}" presName="rootComposite1" presStyleCnt="0"/>
      <dgm:spPr/>
    </dgm:pt>
    <dgm:pt modelId="{E9B69F52-367D-45D6-A133-CB502E53EF81}" type="pres">
      <dgm:prSet presAssocID="{78232304-12FD-4AF6-B347-77917CDF2971}" presName="rootText1" presStyleLbl="node0" presStyleIdx="0" presStyleCnt="1" custScaleX="149807" custScaleY="381332" custLinFactY="100000" custLinFactNeighborX="-82281" custLinFactNeighborY="182067">
        <dgm:presLayoutVars>
          <dgm:chPref val="3"/>
        </dgm:presLayoutVars>
      </dgm:prSet>
      <dgm:spPr/>
      <dgm:t>
        <a:bodyPr/>
        <a:lstStyle/>
        <a:p>
          <a:endParaRPr lang="en-US"/>
        </a:p>
      </dgm:t>
    </dgm:pt>
    <dgm:pt modelId="{5FC3B3E0-A0B7-47AC-AB01-A132A353564E}" type="pres">
      <dgm:prSet presAssocID="{78232304-12FD-4AF6-B347-77917CDF2971}" presName="rootConnector1" presStyleLbl="node1" presStyleIdx="0" presStyleCnt="0"/>
      <dgm:spPr/>
      <dgm:t>
        <a:bodyPr/>
        <a:lstStyle/>
        <a:p>
          <a:endParaRPr lang="en-US"/>
        </a:p>
      </dgm:t>
    </dgm:pt>
    <dgm:pt modelId="{CF4ACB03-8F69-4B45-B836-08C90ADF58C4}" type="pres">
      <dgm:prSet presAssocID="{78232304-12FD-4AF6-B347-77917CDF2971}" presName="hierChild2" presStyleCnt="0"/>
      <dgm:spPr/>
    </dgm:pt>
    <dgm:pt modelId="{851587AE-B702-482D-841B-544DEE8929C9}" type="pres">
      <dgm:prSet presAssocID="{9E57817B-A17A-4828-A397-CD7C35586771}" presName="Name64" presStyleLbl="parChTrans1D2" presStyleIdx="0" presStyleCnt="5"/>
      <dgm:spPr/>
      <dgm:t>
        <a:bodyPr/>
        <a:lstStyle/>
        <a:p>
          <a:endParaRPr lang="en-US"/>
        </a:p>
      </dgm:t>
    </dgm:pt>
    <dgm:pt modelId="{EABA3489-E0BC-44BF-8D1A-C4CE548811E8}" type="pres">
      <dgm:prSet presAssocID="{C4CD3FBF-B410-475A-8C3A-BE2342B765C6}" presName="hierRoot2" presStyleCnt="0">
        <dgm:presLayoutVars>
          <dgm:hierBranch val="init"/>
        </dgm:presLayoutVars>
      </dgm:prSet>
      <dgm:spPr/>
    </dgm:pt>
    <dgm:pt modelId="{DB4B603C-33DF-4084-B82C-DFFA6F59C7AC}" type="pres">
      <dgm:prSet presAssocID="{C4CD3FBF-B410-475A-8C3A-BE2342B765C6}" presName="rootComposite" presStyleCnt="0"/>
      <dgm:spPr/>
    </dgm:pt>
    <dgm:pt modelId="{1582D3AE-16E4-42F4-976D-DC87B83076CC}" type="pres">
      <dgm:prSet presAssocID="{C4CD3FBF-B410-475A-8C3A-BE2342B765C6}" presName="rootText" presStyleLbl="node2" presStyleIdx="0" presStyleCnt="5" custScaleX="109424" custScaleY="133601" custLinFactNeighborX="-38112" custLinFactNeighborY="71688">
        <dgm:presLayoutVars>
          <dgm:chPref val="3"/>
        </dgm:presLayoutVars>
      </dgm:prSet>
      <dgm:spPr/>
      <dgm:t>
        <a:bodyPr/>
        <a:lstStyle/>
        <a:p>
          <a:endParaRPr lang="en-US"/>
        </a:p>
      </dgm:t>
    </dgm:pt>
    <dgm:pt modelId="{9DAA8F6B-6FD7-45E1-8F6C-3AD39B0F97C4}" type="pres">
      <dgm:prSet presAssocID="{C4CD3FBF-B410-475A-8C3A-BE2342B765C6}" presName="rootConnector" presStyleLbl="node2" presStyleIdx="0" presStyleCnt="5"/>
      <dgm:spPr/>
      <dgm:t>
        <a:bodyPr/>
        <a:lstStyle/>
        <a:p>
          <a:endParaRPr lang="en-US"/>
        </a:p>
      </dgm:t>
    </dgm:pt>
    <dgm:pt modelId="{7EA9E78B-E6E9-4A47-B7D4-8527B523B5D1}" type="pres">
      <dgm:prSet presAssocID="{C4CD3FBF-B410-475A-8C3A-BE2342B765C6}" presName="hierChild4" presStyleCnt="0"/>
      <dgm:spPr/>
    </dgm:pt>
    <dgm:pt modelId="{EEF25C39-4E00-4B5E-981E-DB90E015BF42}" type="pres">
      <dgm:prSet presAssocID="{B61B22E6-6A7D-4738-BF9F-67D7AABC2E20}" presName="Name64" presStyleLbl="parChTrans1D3" presStyleIdx="0" presStyleCnt="9"/>
      <dgm:spPr/>
      <dgm:t>
        <a:bodyPr/>
        <a:lstStyle/>
        <a:p>
          <a:endParaRPr lang="en-US"/>
        </a:p>
      </dgm:t>
    </dgm:pt>
    <dgm:pt modelId="{3775FE2E-1A36-49CC-9458-806A3810D565}" type="pres">
      <dgm:prSet presAssocID="{F97D93EE-CBA9-4B96-AD27-7600BDEA411A}" presName="hierRoot2" presStyleCnt="0">
        <dgm:presLayoutVars>
          <dgm:hierBranch val="init"/>
        </dgm:presLayoutVars>
      </dgm:prSet>
      <dgm:spPr/>
    </dgm:pt>
    <dgm:pt modelId="{A12BD065-3E4A-46CF-AFAB-65E8941BB2E0}" type="pres">
      <dgm:prSet presAssocID="{F97D93EE-CBA9-4B96-AD27-7600BDEA411A}" presName="rootComposite" presStyleCnt="0"/>
      <dgm:spPr/>
    </dgm:pt>
    <dgm:pt modelId="{3287D0E8-9E0B-479A-9200-24407E792A58}" type="pres">
      <dgm:prSet presAssocID="{F97D93EE-CBA9-4B96-AD27-7600BDEA411A}" presName="rootText" presStyleLbl="node3" presStyleIdx="0" presStyleCnt="9" custScaleX="117979" custLinFactNeighborX="53941" custLinFactNeighborY="14380">
        <dgm:presLayoutVars>
          <dgm:chPref val="3"/>
        </dgm:presLayoutVars>
      </dgm:prSet>
      <dgm:spPr/>
      <dgm:t>
        <a:bodyPr/>
        <a:lstStyle/>
        <a:p>
          <a:endParaRPr lang="en-US"/>
        </a:p>
      </dgm:t>
    </dgm:pt>
    <dgm:pt modelId="{114E644B-5C50-4540-8EA7-B9268A4CAFDA}" type="pres">
      <dgm:prSet presAssocID="{F97D93EE-CBA9-4B96-AD27-7600BDEA411A}" presName="rootConnector" presStyleLbl="node3" presStyleIdx="0" presStyleCnt="9"/>
      <dgm:spPr/>
      <dgm:t>
        <a:bodyPr/>
        <a:lstStyle/>
        <a:p>
          <a:endParaRPr lang="en-US"/>
        </a:p>
      </dgm:t>
    </dgm:pt>
    <dgm:pt modelId="{33A788A7-7450-4F5D-A38F-4167627CC758}" type="pres">
      <dgm:prSet presAssocID="{F97D93EE-CBA9-4B96-AD27-7600BDEA411A}" presName="hierChild4" presStyleCnt="0"/>
      <dgm:spPr/>
    </dgm:pt>
    <dgm:pt modelId="{51A5FB05-E7C5-4C9A-98B6-B52D57A4DC7D}" type="pres">
      <dgm:prSet presAssocID="{F97D93EE-CBA9-4B96-AD27-7600BDEA411A}" presName="hierChild5" presStyleCnt="0"/>
      <dgm:spPr/>
    </dgm:pt>
    <dgm:pt modelId="{0B6691AF-F755-4C33-8DA9-085EABF50618}" type="pres">
      <dgm:prSet presAssocID="{C4CD3FBF-B410-475A-8C3A-BE2342B765C6}" presName="hierChild5" presStyleCnt="0"/>
      <dgm:spPr/>
    </dgm:pt>
    <dgm:pt modelId="{5E25F82D-071B-42C9-AEF6-3D9BE83D2E60}" type="pres">
      <dgm:prSet presAssocID="{BB18CADF-8C2E-4F9B-ADD7-9C76C7B0BA4E}" presName="Name64" presStyleLbl="parChTrans1D2" presStyleIdx="1" presStyleCnt="5"/>
      <dgm:spPr/>
      <dgm:t>
        <a:bodyPr/>
        <a:lstStyle/>
        <a:p>
          <a:endParaRPr lang="en-US"/>
        </a:p>
      </dgm:t>
    </dgm:pt>
    <dgm:pt modelId="{95E27EF8-F93C-488D-98AC-5DE7668CE79D}" type="pres">
      <dgm:prSet presAssocID="{FFA63BE7-06AD-4045-B9EF-92A70F26123F}" presName="hierRoot2" presStyleCnt="0">
        <dgm:presLayoutVars>
          <dgm:hierBranch val="init"/>
        </dgm:presLayoutVars>
      </dgm:prSet>
      <dgm:spPr/>
    </dgm:pt>
    <dgm:pt modelId="{34AF87EC-3DFE-4D39-8A6F-81B925F63193}" type="pres">
      <dgm:prSet presAssocID="{FFA63BE7-06AD-4045-B9EF-92A70F26123F}" presName="rootComposite" presStyleCnt="0"/>
      <dgm:spPr/>
    </dgm:pt>
    <dgm:pt modelId="{76CEAC80-9B15-4DB5-A346-5D8068DD69BC}" type="pres">
      <dgm:prSet presAssocID="{FFA63BE7-06AD-4045-B9EF-92A70F26123F}" presName="rootText" presStyleLbl="node2" presStyleIdx="1" presStyleCnt="5" custScaleX="109711" custScaleY="133662" custLinFactNeighborX="-37822" custLinFactNeighborY="22359">
        <dgm:presLayoutVars>
          <dgm:chPref val="3"/>
        </dgm:presLayoutVars>
      </dgm:prSet>
      <dgm:spPr/>
      <dgm:t>
        <a:bodyPr/>
        <a:lstStyle/>
        <a:p>
          <a:endParaRPr lang="en-US"/>
        </a:p>
      </dgm:t>
    </dgm:pt>
    <dgm:pt modelId="{84D32526-F4E0-4D34-B187-9A81CC62253C}" type="pres">
      <dgm:prSet presAssocID="{FFA63BE7-06AD-4045-B9EF-92A70F26123F}" presName="rootConnector" presStyleLbl="node2" presStyleIdx="1" presStyleCnt="5"/>
      <dgm:spPr/>
      <dgm:t>
        <a:bodyPr/>
        <a:lstStyle/>
        <a:p>
          <a:endParaRPr lang="en-US"/>
        </a:p>
      </dgm:t>
    </dgm:pt>
    <dgm:pt modelId="{9D9A75E8-7B12-4D83-B97C-6E79419A2951}" type="pres">
      <dgm:prSet presAssocID="{FFA63BE7-06AD-4045-B9EF-92A70F26123F}" presName="hierChild4" presStyleCnt="0"/>
      <dgm:spPr/>
    </dgm:pt>
    <dgm:pt modelId="{B85C44C3-FBB1-4772-96FD-F4DA7AC540D1}" type="pres">
      <dgm:prSet presAssocID="{F7CC843F-2386-46E7-AF2C-8ACC56E085DC}" presName="Name64" presStyleLbl="parChTrans1D3" presStyleIdx="1" presStyleCnt="9"/>
      <dgm:spPr/>
      <dgm:t>
        <a:bodyPr/>
        <a:lstStyle/>
        <a:p>
          <a:endParaRPr lang="en-US"/>
        </a:p>
      </dgm:t>
    </dgm:pt>
    <dgm:pt modelId="{FB583220-31AF-4A5E-83E1-76001F372BCE}" type="pres">
      <dgm:prSet presAssocID="{9B5A56D3-9B06-4CC4-BFD2-604228919AAB}" presName="hierRoot2" presStyleCnt="0">
        <dgm:presLayoutVars>
          <dgm:hierBranch val="init"/>
        </dgm:presLayoutVars>
      </dgm:prSet>
      <dgm:spPr/>
    </dgm:pt>
    <dgm:pt modelId="{2513A915-43C7-439C-A054-28D701D36F3C}" type="pres">
      <dgm:prSet presAssocID="{9B5A56D3-9B06-4CC4-BFD2-604228919AAB}" presName="rootComposite" presStyleCnt="0"/>
      <dgm:spPr/>
    </dgm:pt>
    <dgm:pt modelId="{630EF01F-899A-4A90-8011-0B9AE1BA1D0A}" type="pres">
      <dgm:prSet presAssocID="{9B5A56D3-9B06-4CC4-BFD2-604228919AAB}" presName="rootText" presStyleLbl="node3" presStyleIdx="1" presStyleCnt="9" custScaleX="117979" custLinFactNeighborX="53941" custLinFactNeighborY="-12583">
        <dgm:presLayoutVars>
          <dgm:chPref val="3"/>
        </dgm:presLayoutVars>
      </dgm:prSet>
      <dgm:spPr/>
      <dgm:t>
        <a:bodyPr/>
        <a:lstStyle/>
        <a:p>
          <a:endParaRPr lang="en-US"/>
        </a:p>
      </dgm:t>
    </dgm:pt>
    <dgm:pt modelId="{E764FD0D-2506-4226-B64F-401280DF0252}" type="pres">
      <dgm:prSet presAssocID="{9B5A56D3-9B06-4CC4-BFD2-604228919AAB}" presName="rootConnector" presStyleLbl="node3" presStyleIdx="1" presStyleCnt="9"/>
      <dgm:spPr/>
      <dgm:t>
        <a:bodyPr/>
        <a:lstStyle/>
        <a:p>
          <a:endParaRPr lang="en-US"/>
        </a:p>
      </dgm:t>
    </dgm:pt>
    <dgm:pt modelId="{7D251E93-33CF-457C-AD76-C39E9B5D2218}" type="pres">
      <dgm:prSet presAssocID="{9B5A56D3-9B06-4CC4-BFD2-604228919AAB}" presName="hierChild4" presStyleCnt="0"/>
      <dgm:spPr/>
    </dgm:pt>
    <dgm:pt modelId="{9226FB04-ED87-4098-86D8-CA43A6240140}" type="pres">
      <dgm:prSet presAssocID="{9B5A56D3-9B06-4CC4-BFD2-604228919AAB}" presName="hierChild5" presStyleCnt="0"/>
      <dgm:spPr/>
    </dgm:pt>
    <dgm:pt modelId="{33D275AA-6A93-41D0-9F95-F3D273E2C4A5}" type="pres">
      <dgm:prSet presAssocID="{AB90FD74-3112-46A0-ADD1-8F51271B53CD}" presName="Name64" presStyleLbl="parChTrans1D3" presStyleIdx="2" presStyleCnt="9"/>
      <dgm:spPr/>
      <dgm:t>
        <a:bodyPr/>
        <a:lstStyle/>
        <a:p>
          <a:endParaRPr lang="en-US"/>
        </a:p>
      </dgm:t>
    </dgm:pt>
    <dgm:pt modelId="{E083E9D7-B24F-442D-BE2B-21DB3CA49E40}" type="pres">
      <dgm:prSet presAssocID="{E91CD9CA-A9B4-4809-9AA2-A9C06801702F}" presName="hierRoot2" presStyleCnt="0">
        <dgm:presLayoutVars>
          <dgm:hierBranch val="init"/>
        </dgm:presLayoutVars>
      </dgm:prSet>
      <dgm:spPr/>
    </dgm:pt>
    <dgm:pt modelId="{C8DD5579-9CA3-4366-8046-714B5239FC03}" type="pres">
      <dgm:prSet presAssocID="{E91CD9CA-A9B4-4809-9AA2-A9C06801702F}" presName="rootComposite" presStyleCnt="0"/>
      <dgm:spPr/>
    </dgm:pt>
    <dgm:pt modelId="{B3C9D1F9-A2E5-49F5-A3BE-FC0EBF97A62A}" type="pres">
      <dgm:prSet presAssocID="{E91CD9CA-A9B4-4809-9AA2-A9C06801702F}" presName="rootText" presStyleLbl="node3" presStyleIdx="2" presStyleCnt="9" custScaleX="117979" custLinFactNeighborX="53941" custLinFactNeighborY="-7190">
        <dgm:presLayoutVars>
          <dgm:chPref val="3"/>
        </dgm:presLayoutVars>
      </dgm:prSet>
      <dgm:spPr/>
      <dgm:t>
        <a:bodyPr/>
        <a:lstStyle/>
        <a:p>
          <a:endParaRPr lang="en-US"/>
        </a:p>
      </dgm:t>
    </dgm:pt>
    <dgm:pt modelId="{3E4D1188-FA2A-402D-BB93-EDFAD0E85C24}" type="pres">
      <dgm:prSet presAssocID="{E91CD9CA-A9B4-4809-9AA2-A9C06801702F}" presName="rootConnector" presStyleLbl="node3" presStyleIdx="2" presStyleCnt="9"/>
      <dgm:spPr/>
      <dgm:t>
        <a:bodyPr/>
        <a:lstStyle/>
        <a:p>
          <a:endParaRPr lang="en-US"/>
        </a:p>
      </dgm:t>
    </dgm:pt>
    <dgm:pt modelId="{14420433-49F2-42F6-A036-5FE2B20BAE11}" type="pres">
      <dgm:prSet presAssocID="{E91CD9CA-A9B4-4809-9AA2-A9C06801702F}" presName="hierChild4" presStyleCnt="0"/>
      <dgm:spPr/>
    </dgm:pt>
    <dgm:pt modelId="{70282099-7E33-45B6-BC92-6779E511FFFE}" type="pres">
      <dgm:prSet presAssocID="{E91CD9CA-A9B4-4809-9AA2-A9C06801702F}" presName="hierChild5" presStyleCnt="0"/>
      <dgm:spPr/>
    </dgm:pt>
    <dgm:pt modelId="{E9425AFF-75AA-47D9-A5E1-75BF7DA1DFE8}" type="pres">
      <dgm:prSet presAssocID="{CB3DAF4A-1F87-46C0-A1B6-021EC6D595AA}" presName="Name64" presStyleLbl="parChTrans1D3" presStyleIdx="3" presStyleCnt="9"/>
      <dgm:spPr/>
      <dgm:t>
        <a:bodyPr/>
        <a:lstStyle/>
        <a:p>
          <a:endParaRPr lang="en-US"/>
        </a:p>
      </dgm:t>
    </dgm:pt>
    <dgm:pt modelId="{1037ABF9-037A-4D67-93D5-FD7E526B149F}" type="pres">
      <dgm:prSet presAssocID="{C9395FA9-4E74-44F9-8292-98F9977A6075}" presName="hierRoot2" presStyleCnt="0">
        <dgm:presLayoutVars>
          <dgm:hierBranch val="init"/>
        </dgm:presLayoutVars>
      </dgm:prSet>
      <dgm:spPr/>
    </dgm:pt>
    <dgm:pt modelId="{6651BD7E-9BF5-4B8E-A82B-60CEEA03AF28}" type="pres">
      <dgm:prSet presAssocID="{C9395FA9-4E74-44F9-8292-98F9977A6075}" presName="rootComposite" presStyleCnt="0"/>
      <dgm:spPr/>
    </dgm:pt>
    <dgm:pt modelId="{98602168-4F4F-437C-93CA-E310417B61A6}" type="pres">
      <dgm:prSet presAssocID="{C9395FA9-4E74-44F9-8292-98F9977A6075}" presName="rootText" presStyleLbl="node3" presStyleIdx="3" presStyleCnt="9" custScaleX="118104" custLinFactNeighborX="53941" custLinFactNeighborY="-23367">
        <dgm:presLayoutVars>
          <dgm:chPref val="3"/>
        </dgm:presLayoutVars>
      </dgm:prSet>
      <dgm:spPr/>
      <dgm:t>
        <a:bodyPr/>
        <a:lstStyle/>
        <a:p>
          <a:endParaRPr lang="en-US"/>
        </a:p>
      </dgm:t>
    </dgm:pt>
    <dgm:pt modelId="{47142655-93A0-4A5B-8143-5F41F23DF32D}" type="pres">
      <dgm:prSet presAssocID="{C9395FA9-4E74-44F9-8292-98F9977A6075}" presName="rootConnector" presStyleLbl="node3" presStyleIdx="3" presStyleCnt="9"/>
      <dgm:spPr/>
      <dgm:t>
        <a:bodyPr/>
        <a:lstStyle/>
        <a:p>
          <a:endParaRPr lang="en-US"/>
        </a:p>
      </dgm:t>
    </dgm:pt>
    <dgm:pt modelId="{D967C454-13AD-4E05-87CD-025D69AE6293}" type="pres">
      <dgm:prSet presAssocID="{C9395FA9-4E74-44F9-8292-98F9977A6075}" presName="hierChild4" presStyleCnt="0"/>
      <dgm:spPr/>
    </dgm:pt>
    <dgm:pt modelId="{F752B749-B740-4CA7-BCD6-57FE461D9E93}" type="pres">
      <dgm:prSet presAssocID="{C9395FA9-4E74-44F9-8292-98F9977A6075}" presName="hierChild5" presStyleCnt="0"/>
      <dgm:spPr/>
    </dgm:pt>
    <dgm:pt modelId="{DD7D3BBE-41AD-4495-84E8-5E84833050CA}" type="pres">
      <dgm:prSet presAssocID="{FFA63BE7-06AD-4045-B9EF-92A70F26123F}" presName="hierChild5" presStyleCnt="0"/>
      <dgm:spPr/>
    </dgm:pt>
    <dgm:pt modelId="{AE0A5260-1F2D-4588-A8BD-2EDB4B7132F7}" type="pres">
      <dgm:prSet presAssocID="{64052226-87A7-4B73-8C22-7B7C1C121989}" presName="Name64" presStyleLbl="parChTrans1D2" presStyleIdx="2" presStyleCnt="5"/>
      <dgm:spPr/>
      <dgm:t>
        <a:bodyPr/>
        <a:lstStyle/>
        <a:p>
          <a:endParaRPr lang="en-US"/>
        </a:p>
      </dgm:t>
    </dgm:pt>
    <dgm:pt modelId="{819F132E-D65B-4C84-A77F-7CBB3D771D00}" type="pres">
      <dgm:prSet presAssocID="{C1D5CB4C-7657-4852-87AA-60C15A8CF761}" presName="hierRoot2" presStyleCnt="0">
        <dgm:presLayoutVars>
          <dgm:hierBranch val="init"/>
        </dgm:presLayoutVars>
      </dgm:prSet>
      <dgm:spPr/>
    </dgm:pt>
    <dgm:pt modelId="{7BE6DE61-4A9C-4393-A8B4-5E851FDC2DF5}" type="pres">
      <dgm:prSet presAssocID="{C1D5CB4C-7657-4852-87AA-60C15A8CF761}" presName="rootComposite" presStyleCnt="0"/>
      <dgm:spPr/>
    </dgm:pt>
    <dgm:pt modelId="{1AE5765C-01C4-4C5F-AEA4-B722DF20C63A}" type="pres">
      <dgm:prSet presAssocID="{C1D5CB4C-7657-4852-87AA-60C15A8CF761}" presName="rootText" presStyleLbl="node2" presStyleIdx="2" presStyleCnt="5" custScaleX="109711" custScaleY="133662" custLinFactNeighborX="-37822" custLinFactNeighborY="3609">
        <dgm:presLayoutVars>
          <dgm:chPref val="3"/>
        </dgm:presLayoutVars>
      </dgm:prSet>
      <dgm:spPr/>
      <dgm:t>
        <a:bodyPr/>
        <a:lstStyle/>
        <a:p>
          <a:endParaRPr lang="en-US"/>
        </a:p>
      </dgm:t>
    </dgm:pt>
    <dgm:pt modelId="{AF9F7354-73F4-49F0-8F21-759A1ED679D5}" type="pres">
      <dgm:prSet presAssocID="{C1D5CB4C-7657-4852-87AA-60C15A8CF761}" presName="rootConnector" presStyleLbl="node2" presStyleIdx="2" presStyleCnt="5"/>
      <dgm:spPr/>
      <dgm:t>
        <a:bodyPr/>
        <a:lstStyle/>
        <a:p>
          <a:endParaRPr lang="en-US"/>
        </a:p>
      </dgm:t>
    </dgm:pt>
    <dgm:pt modelId="{3954990B-9805-47A1-B42B-CDEFBE1B40CD}" type="pres">
      <dgm:prSet presAssocID="{C1D5CB4C-7657-4852-87AA-60C15A8CF761}" presName="hierChild4" presStyleCnt="0"/>
      <dgm:spPr/>
    </dgm:pt>
    <dgm:pt modelId="{49EA8468-BAEE-45AC-8FA9-5B6D0A31946B}" type="pres">
      <dgm:prSet presAssocID="{E4EBF147-463C-4631-960E-F7F654760503}" presName="Name64" presStyleLbl="parChTrans1D3" presStyleIdx="4" presStyleCnt="9"/>
      <dgm:spPr/>
      <dgm:t>
        <a:bodyPr/>
        <a:lstStyle/>
        <a:p>
          <a:endParaRPr lang="en-US"/>
        </a:p>
      </dgm:t>
    </dgm:pt>
    <dgm:pt modelId="{6C03540E-B1F4-437B-80A4-C166D0A78ECB}" type="pres">
      <dgm:prSet presAssocID="{DC4CA97F-4014-403D-ABB2-A576D88253D2}" presName="hierRoot2" presStyleCnt="0">
        <dgm:presLayoutVars>
          <dgm:hierBranch val="init"/>
        </dgm:presLayoutVars>
      </dgm:prSet>
      <dgm:spPr/>
    </dgm:pt>
    <dgm:pt modelId="{14D29F43-1270-43DA-B999-041A0ABA141C}" type="pres">
      <dgm:prSet presAssocID="{DC4CA97F-4014-403D-ABB2-A576D88253D2}" presName="rootComposite" presStyleCnt="0"/>
      <dgm:spPr/>
    </dgm:pt>
    <dgm:pt modelId="{583DACC8-4649-42FF-80BD-2F5C029663EC}" type="pres">
      <dgm:prSet presAssocID="{DC4CA97F-4014-403D-ABB2-A576D88253D2}" presName="rootText" presStyleLbl="node3" presStyleIdx="4" presStyleCnt="9" custScaleX="118104" custLinFactNeighborX="53687" custLinFactNeighborY="-5527">
        <dgm:presLayoutVars>
          <dgm:chPref val="3"/>
        </dgm:presLayoutVars>
      </dgm:prSet>
      <dgm:spPr/>
      <dgm:t>
        <a:bodyPr/>
        <a:lstStyle/>
        <a:p>
          <a:endParaRPr lang="en-US"/>
        </a:p>
      </dgm:t>
    </dgm:pt>
    <dgm:pt modelId="{5F37A041-ACD7-4506-B687-563EB7D61261}" type="pres">
      <dgm:prSet presAssocID="{DC4CA97F-4014-403D-ABB2-A576D88253D2}" presName="rootConnector" presStyleLbl="node3" presStyleIdx="4" presStyleCnt="9"/>
      <dgm:spPr/>
      <dgm:t>
        <a:bodyPr/>
        <a:lstStyle/>
        <a:p>
          <a:endParaRPr lang="en-US"/>
        </a:p>
      </dgm:t>
    </dgm:pt>
    <dgm:pt modelId="{17916D5F-0B89-43A1-98E5-449758F88BB6}" type="pres">
      <dgm:prSet presAssocID="{DC4CA97F-4014-403D-ABB2-A576D88253D2}" presName="hierChild4" presStyleCnt="0"/>
      <dgm:spPr/>
    </dgm:pt>
    <dgm:pt modelId="{E8E5F605-AA27-4AA1-BE2A-F0156E54C9FA}" type="pres">
      <dgm:prSet presAssocID="{DC4CA97F-4014-403D-ABB2-A576D88253D2}" presName="hierChild5" presStyleCnt="0"/>
      <dgm:spPr/>
    </dgm:pt>
    <dgm:pt modelId="{0634A828-D8BA-4B65-864D-D52E0ECC3DDC}" type="pres">
      <dgm:prSet presAssocID="{C1D5CB4C-7657-4852-87AA-60C15A8CF761}" presName="hierChild5" presStyleCnt="0"/>
      <dgm:spPr/>
    </dgm:pt>
    <dgm:pt modelId="{DAA34833-C35A-48EC-B298-567C8F6EB8A7}" type="pres">
      <dgm:prSet presAssocID="{83846C67-7631-494D-9711-8E159DB446B8}" presName="Name64" presStyleLbl="parChTrans1D2" presStyleIdx="3" presStyleCnt="5"/>
      <dgm:spPr/>
      <dgm:t>
        <a:bodyPr/>
        <a:lstStyle/>
        <a:p>
          <a:endParaRPr lang="en-US"/>
        </a:p>
      </dgm:t>
    </dgm:pt>
    <dgm:pt modelId="{64E4629C-0574-42EB-BB67-D5FF1027CBAE}" type="pres">
      <dgm:prSet presAssocID="{0AF0D98C-0316-4B79-AB20-FE9BA1EAFC12}" presName="hierRoot2" presStyleCnt="0">
        <dgm:presLayoutVars>
          <dgm:hierBranch val="init"/>
        </dgm:presLayoutVars>
      </dgm:prSet>
      <dgm:spPr/>
    </dgm:pt>
    <dgm:pt modelId="{61808F2C-2DA1-4D1E-89E0-4872F83FABAF}" type="pres">
      <dgm:prSet presAssocID="{0AF0D98C-0316-4B79-AB20-FE9BA1EAFC12}" presName="rootComposite" presStyleCnt="0"/>
      <dgm:spPr/>
    </dgm:pt>
    <dgm:pt modelId="{39566207-2AB4-419C-910C-55217792013A}" type="pres">
      <dgm:prSet presAssocID="{0AF0D98C-0316-4B79-AB20-FE9BA1EAFC12}" presName="rootText" presStyleLbl="node2" presStyleIdx="3" presStyleCnt="5" custScaleX="109711" custScaleY="133662" custLinFactNeighborX="-37822" custLinFactNeighborY="-1886">
        <dgm:presLayoutVars>
          <dgm:chPref val="3"/>
        </dgm:presLayoutVars>
      </dgm:prSet>
      <dgm:spPr/>
      <dgm:t>
        <a:bodyPr/>
        <a:lstStyle/>
        <a:p>
          <a:endParaRPr lang="en-US"/>
        </a:p>
      </dgm:t>
    </dgm:pt>
    <dgm:pt modelId="{58A6CAE4-AFB1-4829-B19F-28F173C17227}" type="pres">
      <dgm:prSet presAssocID="{0AF0D98C-0316-4B79-AB20-FE9BA1EAFC12}" presName="rootConnector" presStyleLbl="node2" presStyleIdx="3" presStyleCnt="5"/>
      <dgm:spPr/>
      <dgm:t>
        <a:bodyPr/>
        <a:lstStyle/>
        <a:p>
          <a:endParaRPr lang="en-US"/>
        </a:p>
      </dgm:t>
    </dgm:pt>
    <dgm:pt modelId="{455361A6-3A60-418F-8421-74391B06BF7C}" type="pres">
      <dgm:prSet presAssocID="{0AF0D98C-0316-4B79-AB20-FE9BA1EAFC12}" presName="hierChild4" presStyleCnt="0"/>
      <dgm:spPr/>
    </dgm:pt>
    <dgm:pt modelId="{1919D7DB-752E-462C-B1AC-0AFDA5270F05}" type="pres">
      <dgm:prSet presAssocID="{595AE594-7C79-46B0-98F4-D01D1D87E0A9}" presName="Name64" presStyleLbl="parChTrans1D3" presStyleIdx="5" presStyleCnt="9"/>
      <dgm:spPr/>
      <dgm:t>
        <a:bodyPr/>
        <a:lstStyle/>
        <a:p>
          <a:endParaRPr lang="en-US"/>
        </a:p>
      </dgm:t>
    </dgm:pt>
    <dgm:pt modelId="{E61B6385-04CE-4914-A0D4-4AD5E22BE386}" type="pres">
      <dgm:prSet presAssocID="{4EFD36C4-D3B4-4196-A14C-E725FCC49E4E}" presName="hierRoot2" presStyleCnt="0">
        <dgm:presLayoutVars>
          <dgm:hierBranch val="init"/>
        </dgm:presLayoutVars>
      </dgm:prSet>
      <dgm:spPr/>
    </dgm:pt>
    <dgm:pt modelId="{9E914DE7-95E3-4697-A8CE-51DC66991EA7}" type="pres">
      <dgm:prSet presAssocID="{4EFD36C4-D3B4-4196-A14C-E725FCC49E4E}" presName="rootComposite" presStyleCnt="0"/>
      <dgm:spPr/>
    </dgm:pt>
    <dgm:pt modelId="{6873B387-2B47-4191-9C36-8DE51739BA97}" type="pres">
      <dgm:prSet presAssocID="{4EFD36C4-D3B4-4196-A14C-E725FCC49E4E}" presName="rootText" presStyleLbl="node3" presStyleIdx="5" presStyleCnt="9" custScaleX="118104" custLinFactNeighborX="53687" custLinFactNeighborY="-7235">
        <dgm:presLayoutVars>
          <dgm:chPref val="3"/>
        </dgm:presLayoutVars>
      </dgm:prSet>
      <dgm:spPr/>
      <dgm:t>
        <a:bodyPr/>
        <a:lstStyle/>
        <a:p>
          <a:endParaRPr lang="en-US"/>
        </a:p>
      </dgm:t>
    </dgm:pt>
    <dgm:pt modelId="{022D2A67-3F30-4521-8A06-F6F91E92A4A5}" type="pres">
      <dgm:prSet presAssocID="{4EFD36C4-D3B4-4196-A14C-E725FCC49E4E}" presName="rootConnector" presStyleLbl="node3" presStyleIdx="5" presStyleCnt="9"/>
      <dgm:spPr/>
      <dgm:t>
        <a:bodyPr/>
        <a:lstStyle/>
        <a:p>
          <a:endParaRPr lang="en-US"/>
        </a:p>
      </dgm:t>
    </dgm:pt>
    <dgm:pt modelId="{E1120E8B-B736-4971-AD08-8580318732B7}" type="pres">
      <dgm:prSet presAssocID="{4EFD36C4-D3B4-4196-A14C-E725FCC49E4E}" presName="hierChild4" presStyleCnt="0"/>
      <dgm:spPr/>
    </dgm:pt>
    <dgm:pt modelId="{F00B32E3-7A62-42F0-B852-5BB9ABBC5DDE}" type="pres">
      <dgm:prSet presAssocID="{4EFD36C4-D3B4-4196-A14C-E725FCC49E4E}" presName="hierChild5" presStyleCnt="0"/>
      <dgm:spPr/>
    </dgm:pt>
    <dgm:pt modelId="{6FF4A44E-73BE-46C9-9B60-51E0C260EC60}" type="pres">
      <dgm:prSet presAssocID="{7CC21F44-D88F-47E4-AB52-186DAD7E69D1}" presName="Name64" presStyleLbl="parChTrans1D3" presStyleIdx="6" presStyleCnt="9"/>
      <dgm:spPr/>
      <dgm:t>
        <a:bodyPr/>
        <a:lstStyle/>
        <a:p>
          <a:endParaRPr lang="en-US"/>
        </a:p>
      </dgm:t>
    </dgm:pt>
    <dgm:pt modelId="{930A328C-E282-41DA-AC0A-DCD542E60061}" type="pres">
      <dgm:prSet presAssocID="{35E390FB-3820-487A-A872-929C89A9BCC7}" presName="hierRoot2" presStyleCnt="0">
        <dgm:presLayoutVars>
          <dgm:hierBranch val="init"/>
        </dgm:presLayoutVars>
      </dgm:prSet>
      <dgm:spPr/>
    </dgm:pt>
    <dgm:pt modelId="{8EB362E6-D7E2-4DFF-84D8-C3C70658629B}" type="pres">
      <dgm:prSet presAssocID="{35E390FB-3820-487A-A872-929C89A9BCC7}" presName="rootComposite" presStyleCnt="0"/>
      <dgm:spPr/>
    </dgm:pt>
    <dgm:pt modelId="{3A9237AA-C8ED-429C-85C2-CD5E47C9C442}" type="pres">
      <dgm:prSet presAssocID="{35E390FB-3820-487A-A872-929C89A9BCC7}" presName="rootText" presStyleLbl="node3" presStyleIdx="6" presStyleCnt="9" custScaleX="118104" custLinFactNeighborX="53687" custLinFactNeighborY="3730">
        <dgm:presLayoutVars>
          <dgm:chPref val="3"/>
        </dgm:presLayoutVars>
      </dgm:prSet>
      <dgm:spPr/>
      <dgm:t>
        <a:bodyPr/>
        <a:lstStyle/>
        <a:p>
          <a:endParaRPr lang="en-US"/>
        </a:p>
      </dgm:t>
    </dgm:pt>
    <dgm:pt modelId="{59BA9920-6742-40F7-B3E6-BF5C5FE49B25}" type="pres">
      <dgm:prSet presAssocID="{35E390FB-3820-487A-A872-929C89A9BCC7}" presName="rootConnector" presStyleLbl="node3" presStyleIdx="6" presStyleCnt="9"/>
      <dgm:spPr/>
      <dgm:t>
        <a:bodyPr/>
        <a:lstStyle/>
        <a:p>
          <a:endParaRPr lang="en-US"/>
        </a:p>
      </dgm:t>
    </dgm:pt>
    <dgm:pt modelId="{7DF843C8-EDF4-4E48-B618-5ECB672E06CA}" type="pres">
      <dgm:prSet presAssocID="{35E390FB-3820-487A-A872-929C89A9BCC7}" presName="hierChild4" presStyleCnt="0"/>
      <dgm:spPr/>
    </dgm:pt>
    <dgm:pt modelId="{3FEB0F60-AC62-4FE6-8CBF-D4018957D186}" type="pres">
      <dgm:prSet presAssocID="{35E390FB-3820-487A-A872-929C89A9BCC7}" presName="hierChild5" presStyleCnt="0"/>
      <dgm:spPr/>
    </dgm:pt>
    <dgm:pt modelId="{9021199F-243E-4F64-A155-81403560113A}" type="pres">
      <dgm:prSet presAssocID="{0AF0D98C-0316-4B79-AB20-FE9BA1EAFC12}" presName="hierChild5" presStyleCnt="0"/>
      <dgm:spPr/>
    </dgm:pt>
    <dgm:pt modelId="{49DA32BF-8E6C-4B51-AB99-8E5C6F9F2DB3}" type="pres">
      <dgm:prSet presAssocID="{17B28636-A047-445D-8D64-312D22DAC655}" presName="Name64" presStyleLbl="parChTrans1D2" presStyleIdx="4" presStyleCnt="5"/>
      <dgm:spPr/>
      <dgm:t>
        <a:bodyPr/>
        <a:lstStyle/>
        <a:p>
          <a:endParaRPr lang="en-US"/>
        </a:p>
      </dgm:t>
    </dgm:pt>
    <dgm:pt modelId="{AA293E44-2A15-4973-A1C8-92CA99A19461}" type="pres">
      <dgm:prSet presAssocID="{E0164341-687B-4E24-8A53-B2AD84979AC4}" presName="hierRoot2" presStyleCnt="0">
        <dgm:presLayoutVars>
          <dgm:hierBranch val="init"/>
        </dgm:presLayoutVars>
      </dgm:prSet>
      <dgm:spPr/>
    </dgm:pt>
    <dgm:pt modelId="{BD174A30-B316-4F38-ADD3-D39C1042981A}" type="pres">
      <dgm:prSet presAssocID="{E0164341-687B-4E24-8A53-B2AD84979AC4}" presName="rootComposite" presStyleCnt="0"/>
      <dgm:spPr/>
    </dgm:pt>
    <dgm:pt modelId="{9ED6A59A-E842-4085-B18D-B8E6775D63AF}" type="pres">
      <dgm:prSet presAssocID="{E0164341-687B-4E24-8A53-B2AD84979AC4}" presName="rootText" presStyleLbl="node2" presStyleIdx="4" presStyleCnt="5" custScaleX="109711" custScaleY="133662" custLinFactNeighborX="-37822" custLinFactNeighborY="-53740">
        <dgm:presLayoutVars>
          <dgm:chPref val="3"/>
        </dgm:presLayoutVars>
      </dgm:prSet>
      <dgm:spPr/>
      <dgm:t>
        <a:bodyPr/>
        <a:lstStyle/>
        <a:p>
          <a:endParaRPr lang="en-US"/>
        </a:p>
      </dgm:t>
    </dgm:pt>
    <dgm:pt modelId="{EA30A45C-DDDA-4E1F-9F5D-DDEB72B9D913}" type="pres">
      <dgm:prSet presAssocID="{E0164341-687B-4E24-8A53-B2AD84979AC4}" presName="rootConnector" presStyleLbl="node2" presStyleIdx="4" presStyleCnt="5"/>
      <dgm:spPr/>
      <dgm:t>
        <a:bodyPr/>
        <a:lstStyle/>
        <a:p>
          <a:endParaRPr lang="en-US"/>
        </a:p>
      </dgm:t>
    </dgm:pt>
    <dgm:pt modelId="{357A2786-FAFE-41C1-A7D7-FF40CEBFF0D1}" type="pres">
      <dgm:prSet presAssocID="{E0164341-687B-4E24-8A53-B2AD84979AC4}" presName="hierChild4" presStyleCnt="0"/>
      <dgm:spPr/>
    </dgm:pt>
    <dgm:pt modelId="{68F378D3-7451-4A30-B1A5-860163850AA3}" type="pres">
      <dgm:prSet presAssocID="{E245F41D-ACD7-471B-9C77-C016A7993324}" presName="Name64" presStyleLbl="parChTrans1D3" presStyleIdx="7" presStyleCnt="9"/>
      <dgm:spPr/>
      <dgm:t>
        <a:bodyPr/>
        <a:lstStyle/>
        <a:p>
          <a:endParaRPr lang="en-US"/>
        </a:p>
      </dgm:t>
    </dgm:pt>
    <dgm:pt modelId="{ED7DDC38-90E6-4A9D-B2A4-80CC403E457E}" type="pres">
      <dgm:prSet presAssocID="{901FC50C-0E60-44C4-B000-9E51154EA705}" presName="hierRoot2" presStyleCnt="0">
        <dgm:presLayoutVars>
          <dgm:hierBranch val="init"/>
        </dgm:presLayoutVars>
      </dgm:prSet>
      <dgm:spPr/>
    </dgm:pt>
    <dgm:pt modelId="{43644CFA-0F63-4317-AA18-0E30FEE96FBA}" type="pres">
      <dgm:prSet presAssocID="{901FC50C-0E60-44C4-B000-9E51154EA705}" presName="rootComposite" presStyleCnt="0"/>
      <dgm:spPr/>
    </dgm:pt>
    <dgm:pt modelId="{14CC572C-1A7B-40F8-AD52-FA58217E66F2}" type="pres">
      <dgm:prSet presAssocID="{901FC50C-0E60-44C4-B000-9E51154EA705}" presName="rootText" presStyleLbl="node3" presStyleIdx="7" presStyleCnt="9" custScaleX="118104" custLinFactNeighborX="53687" custLinFactNeighborY="-1798">
        <dgm:presLayoutVars>
          <dgm:chPref val="3"/>
        </dgm:presLayoutVars>
      </dgm:prSet>
      <dgm:spPr/>
      <dgm:t>
        <a:bodyPr/>
        <a:lstStyle/>
        <a:p>
          <a:endParaRPr lang="en-US"/>
        </a:p>
      </dgm:t>
    </dgm:pt>
    <dgm:pt modelId="{26A8AED0-0334-4840-8CC2-D27D35A7C9BB}" type="pres">
      <dgm:prSet presAssocID="{901FC50C-0E60-44C4-B000-9E51154EA705}" presName="rootConnector" presStyleLbl="node3" presStyleIdx="7" presStyleCnt="9"/>
      <dgm:spPr/>
      <dgm:t>
        <a:bodyPr/>
        <a:lstStyle/>
        <a:p>
          <a:endParaRPr lang="en-US"/>
        </a:p>
      </dgm:t>
    </dgm:pt>
    <dgm:pt modelId="{D58C217E-B74C-4714-BBCE-9940C967B2BF}" type="pres">
      <dgm:prSet presAssocID="{901FC50C-0E60-44C4-B000-9E51154EA705}" presName="hierChild4" presStyleCnt="0"/>
      <dgm:spPr/>
    </dgm:pt>
    <dgm:pt modelId="{CA293928-FF4B-4DA3-B1E0-56CFFC65CD2D}" type="pres">
      <dgm:prSet presAssocID="{901FC50C-0E60-44C4-B000-9E51154EA705}" presName="hierChild5" presStyleCnt="0"/>
      <dgm:spPr/>
    </dgm:pt>
    <dgm:pt modelId="{9636E868-B011-413D-9342-60A9CAFD57BE}" type="pres">
      <dgm:prSet presAssocID="{236FA4B6-66D0-45CE-8B34-E6F3EF4D6A79}" presName="Name64" presStyleLbl="parChTrans1D3" presStyleIdx="8" presStyleCnt="9"/>
      <dgm:spPr/>
      <dgm:t>
        <a:bodyPr/>
        <a:lstStyle/>
        <a:p>
          <a:endParaRPr lang="en-US"/>
        </a:p>
      </dgm:t>
    </dgm:pt>
    <dgm:pt modelId="{04CF1842-EAAE-4065-A24F-128EA5479852}" type="pres">
      <dgm:prSet presAssocID="{B797662F-1268-49AE-A4B6-A463896A272A}" presName="hierRoot2" presStyleCnt="0">
        <dgm:presLayoutVars>
          <dgm:hierBranch val="init"/>
        </dgm:presLayoutVars>
      </dgm:prSet>
      <dgm:spPr/>
    </dgm:pt>
    <dgm:pt modelId="{A13130ED-CA9E-4FC6-8F27-71B16CCC8ED5}" type="pres">
      <dgm:prSet presAssocID="{B797662F-1268-49AE-A4B6-A463896A272A}" presName="rootComposite" presStyleCnt="0"/>
      <dgm:spPr/>
    </dgm:pt>
    <dgm:pt modelId="{3B6263C6-DD77-4EF9-A6B9-0FCED6866475}" type="pres">
      <dgm:prSet presAssocID="{B797662F-1268-49AE-A4B6-A463896A272A}" presName="rootText" presStyleLbl="node3" presStyleIdx="8" presStyleCnt="9" custScaleX="118104" custLinFactNeighborX="53687" custLinFactNeighborY="-16178">
        <dgm:presLayoutVars>
          <dgm:chPref val="3"/>
        </dgm:presLayoutVars>
      </dgm:prSet>
      <dgm:spPr/>
      <dgm:t>
        <a:bodyPr/>
        <a:lstStyle/>
        <a:p>
          <a:endParaRPr lang="en-US"/>
        </a:p>
      </dgm:t>
    </dgm:pt>
    <dgm:pt modelId="{272C1DE7-5512-4FF2-B5D2-33BDBAAD900B}" type="pres">
      <dgm:prSet presAssocID="{B797662F-1268-49AE-A4B6-A463896A272A}" presName="rootConnector" presStyleLbl="node3" presStyleIdx="8" presStyleCnt="9"/>
      <dgm:spPr/>
      <dgm:t>
        <a:bodyPr/>
        <a:lstStyle/>
        <a:p>
          <a:endParaRPr lang="en-US"/>
        </a:p>
      </dgm:t>
    </dgm:pt>
    <dgm:pt modelId="{9F53FD7D-7E76-4905-BC16-692877BF3685}" type="pres">
      <dgm:prSet presAssocID="{B797662F-1268-49AE-A4B6-A463896A272A}" presName="hierChild4" presStyleCnt="0"/>
      <dgm:spPr/>
    </dgm:pt>
    <dgm:pt modelId="{2C092C56-8352-45BC-95EA-4225E9DF7AA7}" type="pres">
      <dgm:prSet presAssocID="{B797662F-1268-49AE-A4B6-A463896A272A}" presName="hierChild5" presStyleCnt="0"/>
      <dgm:spPr/>
    </dgm:pt>
    <dgm:pt modelId="{A1BFDD5B-9021-468F-A052-69932B7F5EEE}" type="pres">
      <dgm:prSet presAssocID="{E0164341-687B-4E24-8A53-B2AD84979AC4}" presName="hierChild5" presStyleCnt="0"/>
      <dgm:spPr/>
    </dgm:pt>
    <dgm:pt modelId="{D0159E8E-0452-45EE-85B4-BCAE9274C49B}" type="pres">
      <dgm:prSet presAssocID="{78232304-12FD-4AF6-B347-77917CDF2971}" presName="hierChild3" presStyleCnt="0"/>
      <dgm:spPr/>
    </dgm:pt>
  </dgm:ptLst>
  <dgm:cxnLst>
    <dgm:cxn modelId="{9A126F02-F3A6-4B14-9F41-E45D7CF2A593}" type="presOf" srcId="{C1D5CB4C-7657-4852-87AA-60C15A8CF761}" destId="{AF9F7354-73F4-49F0-8F21-759A1ED679D5}" srcOrd="1" destOrd="0" presId="urn:microsoft.com/office/officeart/2009/3/layout/HorizontalOrganizationChart"/>
    <dgm:cxn modelId="{33136094-F336-4466-9DBC-9E686779F4E9}" type="presOf" srcId="{F97D93EE-CBA9-4B96-AD27-7600BDEA411A}" destId="{3287D0E8-9E0B-479A-9200-24407E792A58}" srcOrd="0" destOrd="0" presId="urn:microsoft.com/office/officeart/2009/3/layout/HorizontalOrganizationChart"/>
    <dgm:cxn modelId="{434354EB-33B7-4894-8DC8-2B17EEC72941}" type="presOf" srcId="{64052226-87A7-4B73-8C22-7B7C1C121989}" destId="{AE0A5260-1F2D-4588-A8BD-2EDB4B7132F7}" srcOrd="0" destOrd="0" presId="urn:microsoft.com/office/officeart/2009/3/layout/HorizontalOrganizationChart"/>
    <dgm:cxn modelId="{EEE59795-478E-4B52-849C-07B39151641B}" srcId="{C1D5CB4C-7657-4852-87AA-60C15A8CF761}" destId="{DC4CA97F-4014-403D-ABB2-A576D88253D2}" srcOrd="0" destOrd="0" parTransId="{E4EBF147-463C-4631-960E-F7F654760503}" sibTransId="{8E5BBE42-091D-4357-99F4-C6F3C3012DB4}"/>
    <dgm:cxn modelId="{C68DC00B-0457-4A55-99E0-499B237BD830}" type="presOf" srcId="{FFA63BE7-06AD-4045-B9EF-92A70F26123F}" destId="{84D32526-F4E0-4D34-B187-9A81CC62253C}" srcOrd="1" destOrd="0" presId="urn:microsoft.com/office/officeart/2009/3/layout/HorizontalOrganizationChart"/>
    <dgm:cxn modelId="{1CB7FDE5-B1C9-428F-8A45-18B76FFC8D73}" type="presOf" srcId="{B61B22E6-6A7D-4738-BF9F-67D7AABC2E20}" destId="{EEF25C39-4E00-4B5E-981E-DB90E015BF42}" srcOrd="0" destOrd="0" presId="urn:microsoft.com/office/officeart/2009/3/layout/HorizontalOrganizationChart"/>
    <dgm:cxn modelId="{FCF6DDE5-D5E1-4E58-B557-8C38C365C58B}" type="presOf" srcId="{FFA63BE7-06AD-4045-B9EF-92A70F26123F}" destId="{76CEAC80-9B15-4DB5-A346-5D8068DD69BC}" srcOrd="0" destOrd="0" presId="urn:microsoft.com/office/officeart/2009/3/layout/HorizontalOrganizationChart"/>
    <dgm:cxn modelId="{E3FE6573-9C83-4932-89EB-79F855B42242}" srcId="{0AF0D98C-0316-4B79-AB20-FE9BA1EAFC12}" destId="{35E390FB-3820-487A-A872-929C89A9BCC7}" srcOrd="1" destOrd="0" parTransId="{7CC21F44-D88F-47E4-AB52-186DAD7E69D1}" sibTransId="{E8A0646E-24FE-4C83-A041-260C43B389C6}"/>
    <dgm:cxn modelId="{1812D22C-F224-4CF3-8876-E295EB0CEC20}" srcId="{78232304-12FD-4AF6-B347-77917CDF2971}" destId="{0AF0D98C-0316-4B79-AB20-FE9BA1EAFC12}" srcOrd="3" destOrd="0" parTransId="{83846C67-7631-494D-9711-8E159DB446B8}" sibTransId="{C44BEA3F-6989-4219-97CF-00C395913DE2}"/>
    <dgm:cxn modelId="{B2CC8CAC-E641-4846-B676-3B8CF3AC49A0}" type="presOf" srcId="{DC4CA97F-4014-403D-ABB2-A576D88253D2}" destId="{583DACC8-4649-42FF-80BD-2F5C029663EC}" srcOrd="0" destOrd="0" presId="urn:microsoft.com/office/officeart/2009/3/layout/HorizontalOrganizationChart"/>
    <dgm:cxn modelId="{6F6738DC-C844-47B8-8DC2-27A3CA722422}" type="presOf" srcId="{9B5A56D3-9B06-4CC4-BFD2-604228919AAB}" destId="{E764FD0D-2506-4226-B64F-401280DF0252}" srcOrd="1" destOrd="0" presId="urn:microsoft.com/office/officeart/2009/3/layout/HorizontalOrganizationChart"/>
    <dgm:cxn modelId="{E828A9E7-2401-477F-BB1D-ACB19B24FA57}" type="presOf" srcId="{35E390FB-3820-487A-A872-929C89A9BCC7}" destId="{59BA9920-6742-40F7-B3E6-BF5C5FE49B25}" srcOrd="1" destOrd="0" presId="urn:microsoft.com/office/officeart/2009/3/layout/HorizontalOrganizationChart"/>
    <dgm:cxn modelId="{001AFACB-D217-4420-AFFC-2F30AC7A12A6}" srcId="{E0164341-687B-4E24-8A53-B2AD84979AC4}" destId="{901FC50C-0E60-44C4-B000-9E51154EA705}" srcOrd="0" destOrd="0" parTransId="{E245F41D-ACD7-471B-9C77-C016A7993324}" sibTransId="{022EE470-50C5-46E4-96A9-0A49C2212389}"/>
    <dgm:cxn modelId="{CA491DFE-A940-408E-A966-AE4FFA4C9EEE}" type="presOf" srcId="{901FC50C-0E60-44C4-B000-9E51154EA705}" destId="{14CC572C-1A7B-40F8-AD52-FA58217E66F2}" srcOrd="0" destOrd="0" presId="urn:microsoft.com/office/officeart/2009/3/layout/HorizontalOrganizationChart"/>
    <dgm:cxn modelId="{F13DA43F-D33D-4591-90A2-6182A2DBF7AD}" srcId="{78232304-12FD-4AF6-B347-77917CDF2971}" destId="{E0164341-687B-4E24-8A53-B2AD84979AC4}" srcOrd="4" destOrd="0" parTransId="{17B28636-A047-445D-8D64-312D22DAC655}" sibTransId="{170FF54A-C312-4AAD-9A44-4A9153596978}"/>
    <dgm:cxn modelId="{155EE16B-561F-4741-9705-91D4D16BFF17}" type="presOf" srcId="{7CC21F44-D88F-47E4-AB52-186DAD7E69D1}" destId="{6FF4A44E-73BE-46C9-9B60-51E0C260EC60}" srcOrd="0" destOrd="0" presId="urn:microsoft.com/office/officeart/2009/3/layout/HorizontalOrganizationChart"/>
    <dgm:cxn modelId="{73755C6A-E25C-4A0E-8B76-8B9F6A5CEE3E}" type="presOf" srcId="{E91CD9CA-A9B4-4809-9AA2-A9C06801702F}" destId="{3E4D1188-FA2A-402D-BB93-EDFAD0E85C24}" srcOrd="1" destOrd="0" presId="urn:microsoft.com/office/officeart/2009/3/layout/HorizontalOrganizationChart"/>
    <dgm:cxn modelId="{9E1D2440-71C5-4CA3-A98B-72AC45CBB78D}" type="presOf" srcId="{DC4CA97F-4014-403D-ABB2-A576D88253D2}" destId="{5F37A041-ACD7-4506-B687-563EB7D61261}" srcOrd="1" destOrd="0" presId="urn:microsoft.com/office/officeart/2009/3/layout/HorizontalOrganizationChart"/>
    <dgm:cxn modelId="{DC658590-D0D0-4EEC-BACE-BB05A4B16C6C}" type="presOf" srcId="{B797662F-1268-49AE-A4B6-A463896A272A}" destId="{3B6263C6-DD77-4EF9-A6B9-0FCED6866475}" srcOrd="0" destOrd="0" presId="urn:microsoft.com/office/officeart/2009/3/layout/HorizontalOrganizationChart"/>
    <dgm:cxn modelId="{17537809-89C1-477F-9697-06F1A28243DC}" type="presOf" srcId="{C9395FA9-4E74-44F9-8292-98F9977A6075}" destId="{98602168-4F4F-437C-93CA-E310417B61A6}" srcOrd="0" destOrd="0" presId="urn:microsoft.com/office/officeart/2009/3/layout/HorizontalOrganizationChart"/>
    <dgm:cxn modelId="{9F58AF27-7748-47EA-B5D5-1778519D237C}" type="presOf" srcId="{8F0C54CE-7C69-4D27-A5A7-3CBB3265AC91}" destId="{7E077624-E8D7-4CB3-A5E4-5CF7C73FCC09}" srcOrd="0" destOrd="0" presId="urn:microsoft.com/office/officeart/2009/3/layout/HorizontalOrganizationChart"/>
    <dgm:cxn modelId="{F00FD7A9-5E9C-498A-8D4A-2022BADEEE56}" type="presOf" srcId="{C4CD3FBF-B410-475A-8C3A-BE2342B765C6}" destId="{1582D3AE-16E4-42F4-976D-DC87B83076CC}" srcOrd="0" destOrd="0" presId="urn:microsoft.com/office/officeart/2009/3/layout/HorizontalOrganizationChart"/>
    <dgm:cxn modelId="{3B23E4C4-9772-47A3-B81A-B20C703A0503}" type="presOf" srcId="{0AF0D98C-0316-4B79-AB20-FE9BA1EAFC12}" destId="{58A6CAE4-AFB1-4829-B19F-28F173C17227}" srcOrd="1" destOrd="0" presId="urn:microsoft.com/office/officeart/2009/3/layout/HorizontalOrganizationChart"/>
    <dgm:cxn modelId="{7435C413-E3AF-47B2-BC8A-5F39AD76B98C}" type="presOf" srcId="{F7CC843F-2386-46E7-AF2C-8ACC56E085DC}" destId="{B85C44C3-FBB1-4772-96FD-F4DA7AC540D1}" srcOrd="0" destOrd="0" presId="urn:microsoft.com/office/officeart/2009/3/layout/HorizontalOrganizationChart"/>
    <dgm:cxn modelId="{10E3B358-B11E-47BD-9DA6-85ECB355C69C}" type="presOf" srcId="{901FC50C-0E60-44C4-B000-9E51154EA705}" destId="{26A8AED0-0334-4840-8CC2-D27D35A7C9BB}" srcOrd="1" destOrd="0" presId="urn:microsoft.com/office/officeart/2009/3/layout/HorizontalOrganizationChart"/>
    <dgm:cxn modelId="{FF1C95D1-5C51-44F1-B3A5-DC1F5F60C500}" type="presOf" srcId="{CB3DAF4A-1F87-46C0-A1B6-021EC6D595AA}" destId="{E9425AFF-75AA-47D9-A5E1-75BF7DA1DFE8}" srcOrd="0" destOrd="0" presId="urn:microsoft.com/office/officeart/2009/3/layout/HorizontalOrganizationChart"/>
    <dgm:cxn modelId="{10AF2A18-4A60-49A8-ACF8-7D7263ABBA1B}" srcId="{8F0C54CE-7C69-4D27-A5A7-3CBB3265AC91}" destId="{78232304-12FD-4AF6-B347-77917CDF2971}" srcOrd="0" destOrd="0" parTransId="{4C78405B-40EF-4659-AD04-2D37A44BCF78}" sibTransId="{E56867D6-9C00-44CE-8D2F-D96D5E9424B0}"/>
    <dgm:cxn modelId="{0E78F99F-48E8-499B-AC52-A339FBDFBD75}" type="presOf" srcId="{E4EBF147-463C-4631-960E-F7F654760503}" destId="{49EA8468-BAEE-45AC-8FA9-5B6D0A31946B}" srcOrd="0" destOrd="0" presId="urn:microsoft.com/office/officeart/2009/3/layout/HorizontalOrganizationChart"/>
    <dgm:cxn modelId="{53720DD8-E12D-4FC4-A3F4-5E235A4F4DDF}" type="presOf" srcId="{17B28636-A047-445D-8D64-312D22DAC655}" destId="{49DA32BF-8E6C-4B51-AB99-8E5C6F9F2DB3}" srcOrd="0" destOrd="0" presId="urn:microsoft.com/office/officeart/2009/3/layout/HorizontalOrganizationChart"/>
    <dgm:cxn modelId="{7D014C3B-5168-4A70-9559-98C64D330B16}" type="presOf" srcId="{9B5A56D3-9B06-4CC4-BFD2-604228919AAB}" destId="{630EF01F-899A-4A90-8011-0B9AE1BA1D0A}" srcOrd="0" destOrd="0" presId="urn:microsoft.com/office/officeart/2009/3/layout/HorizontalOrganizationChart"/>
    <dgm:cxn modelId="{9D97D99A-C6EC-41B6-88F0-CFD39C6644AD}" type="presOf" srcId="{0AF0D98C-0316-4B79-AB20-FE9BA1EAFC12}" destId="{39566207-2AB4-419C-910C-55217792013A}" srcOrd="0" destOrd="0" presId="urn:microsoft.com/office/officeart/2009/3/layout/HorizontalOrganizationChart"/>
    <dgm:cxn modelId="{4DC83C57-AFD1-4402-9300-F239CBFB7818}" srcId="{78232304-12FD-4AF6-B347-77917CDF2971}" destId="{FFA63BE7-06AD-4045-B9EF-92A70F26123F}" srcOrd="1" destOrd="0" parTransId="{BB18CADF-8C2E-4F9B-ADD7-9C76C7B0BA4E}" sibTransId="{F9987292-188A-450E-B611-43C3F05F13C8}"/>
    <dgm:cxn modelId="{B410D178-D99D-4BC1-A1C5-504185F03F89}" srcId="{FFA63BE7-06AD-4045-B9EF-92A70F26123F}" destId="{C9395FA9-4E74-44F9-8292-98F9977A6075}" srcOrd="2" destOrd="0" parTransId="{CB3DAF4A-1F87-46C0-A1B6-021EC6D595AA}" sibTransId="{D323C405-21A7-4BEE-BA04-D60137770CF3}"/>
    <dgm:cxn modelId="{4243F0FA-8A85-4829-AE65-C93DD3D48CB7}" type="presOf" srcId="{4EFD36C4-D3B4-4196-A14C-E725FCC49E4E}" destId="{6873B387-2B47-4191-9C36-8DE51739BA97}" srcOrd="0" destOrd="0" presId="urn:microsoft.com/office/officeart/2009/3/layout/HorizontalOrganizationChart"/>
    <dgm:cxn modelId="{85E825E8-797B-448C-968A-F6128FEBC0EE}" srcId="{FFA63BE7-06AD-4045-B9EF-92A70F26123F}" destId="{E91CD9CA-A9B4-4809-9AA2-A9C06801702F}" srcOrd="1" destOrd="0" parTransId="{AB90FD74-3112-46A0-ADD1-8F51271B53CD}" sibTransId="{3671C092-D93D-452F-9C53-A4B053F8AFE1}"/>
    <dgm:cxn modelId="{82EACCBB-0C6B-4E87-B389-6350ADCD59B6}" type="presOf" srcId="{E91CD9CA-A9B4-4809-9AA2-A9C06801702F}" destId="{B3C9D1F9-A2E5-49F5-A3BE-FC0EBF97A62A}" srcOrd="0" destOrd="0" presId="urn:microsoft.com/office/officeart/2009/3/layout/HorizontalOrganizationChart"/>
    <dgm:cxn modelId="{EB64D47D-73D5-4FB3-9CF8-B84F6DFC6095}" srcId="{78232304-12FD-4AF6-B347-77917CDF2971}" destId="{C1D5CB4C-7657-4852-87AA-60C15A8CF761}" srcOrd="2" destOrd="0" parTransId="{64052226-87A7-4B73-8C22-7B7C1C121989}" sibTransId="{F60CE9FA-F223-4DB1-9E82-DF35C97BF071}"/>
    <dgm:cxn modelId="{37F58119-412F-4119-A1DE-5A1229C903D4}" type="presOf" srcId="{C9395FA9-4E74-44F9-8292-98F9977A6075}" destId="{47142655-93A0-4A5B-8143-5F41F23DF32D}" srcOrd="1" destOrd="0" presId="urn:microsoft.com/office/officeart/2009/3/layout/HorizontalOrganizationChart"/>
    <dgm:cxn modelId="{973C8D37-1EA5-4761-B56A-36CAD21ED8E1}" type="presOf" srcId="{C1D5CB4C-7657-4852-87AA-60C15A8CF761}" destId="{1AE5765C-01C4-4C5F-AEA4-B722DF20C63A}" srcOrd="0" destOrd="0" presId="urn:microsoft.com/office/officeart/2009/3/layout/HorizontalOrganizationChart"/>
    <dgm:cxn modelId="{AC4D357B-CBFA-4F7B-9C9F-E0B246530B05}" type="presOf" srcId="{AB90FD74-3112-46A0-ADD1-8F51271B53CD}" destId="{33D275AA-6A93-41D0-9F95-F3D273E2C4A5}" srcOrd="0" destOrd="0" presId="urn:microsoft.com/office/officeart/2009/3/layout/HorizontalOrganizationChart"/>
    <dgm:cxn modelId="{72171C8E-60A4-4C42-B149-B10F68EDB8DA}" type="presOf" srcId="{78232304-12FD-4AF6-B347-77917CDF2971}" destId="{E9B69F52-367D-45D6-A133-CB502E53EF81}" srcOrd="0" destOrd="0" presId="urn:microsoft.com/office/officeart/2009/3/layout/HorizontalOrganizationChart"/>
    <dgm:cxn modelId="{09A2CA83-7531-4756-A252-B0444F39B499}" srcId="{0AF0D98C-0316-4B79-AB20-FE9BA1EAFC12}" destId="{4EFD36C4-D3B4-4196-A14C-E725FCC49E4E}" srcOrd="0" destOrd="0" parTransId="{595AE594-7C79-46B0-98F4-D01D1D87E0A9}" sibTransId="{0404B716-887B-47EE-8718-6D0A1581BF68}"/>
    <dgm:cxn modelId="{A1B4AFB0-E3B6-4D8E-BB72-31791F3DDB99}" type="presOf" srcId="{B797662F-1268-49AE-A4B6-A463896A272A}" destId="{272C1DE7-5512-4FF2-B5D2-33BDBAAD900B}" srcOrd="1" destOrd="0" presId="urn:microsoft.com/office/officeart/2009/3/layout/HorizontalOrganizationChart"/>
    <dgm:cxn modelId="{CBD30A86-4023-49C0-BFE6-8D5EEAD0A2FA}" type="presOf" srcId="{9E57817B-A17A-4828-A397-CD7C35586771}" destId="{851587AE-B702-482D-841B-544DEE8929C9}" srcOrd="0" destOrd="0" presId="urn:microsoft.com/office/officeart/2009/3/layout/HorizontalOrganizationChart"/>
    <dgm:cxn modelId="{6B7051AF-1496-44B2-BA0E-106329ADB852}" srcId="{FFA63BE7-06AD-4045-B9EF-92A70F26123F}" destId="{9B5A56D3-9B06-4CC4-BFD2-604228919AAB}" srcOrd="0" destOrd="0" parTransId="{F7CC843F-2386-46E7-AF2C-8ACC56E085DC}" sibTransId="{1E489F6F-3B0E-4658-AED8-1FC488BEC760}"/>
    <dgm:cxn modelId="{75C28EE8-3FBF-44C1-BC6E-9A9866D1A379}" type="presOf" srcId="{78232304-12FD-4AF6-B347-77917CDF2971}" destId="{5FC3B3E0-A0B7-47AC-AB01-A132A353564E}" srcOrd="1" destOrd="0" presId="urn:microsoft.com/office/officeart/2009/3/layout/HorizontalOrganizationChart"/>
    <dgm:cxn modelId="{EFE0BDBF-0A8F-459C-811D-A3E7943D5708}" type="presOf" srcId="{595AE594-7C79-46B0-98F4-D01D1D87E0A9}" destId="{1919D7DB-752E-462C-B1AC-0AFDA5270F05}" srcOrd="0" destOrd="0" presId="urn:microsoft.com/office/officeart/2009/3/layout/HorizontalOrganizationChart"/>
    <dgm:cxn modelId="{59DF9E6C-BBEF-4805-A4B6-D31396C5E54E}" srcId="{E0164341-687B-4E24-8A53-B2AD84979AC4}" destId="{B797662F-1268-49AE-A4B6-A463896A272A}" srcOrd="1" destOrd="0" parTransId="{236FA4B6-66D0-45CE-8B34-E6F3EF4D6A79}" sibTransId="{B9FE23C3-30EE-4C03-8A11-DA71D8C2B382}"/>
    <dgm:cxn modelId="{E5CC6C86-6A59-4E2A-B127-0204554E6619}" type="presOf" srcId="{E0164341-687B-4E24-8A53-B2AD84979AC4}" destId="{9ED6A59A-E842-4085-B18D-B8E6775D63AF}" srcOrd="0" destOrd="0" presId="urn:microsoft.com/office/officeart/2009/3/layout/HorizontalOrganizationChart"/>
    <dgm:cxn modelId="{8ACB277B-3455-4E4C-BA98-1B997CE625F5}" srcId="{C4CD3FBF-B410-475A-8C3A-BE2342B765C6}" destId="{F97D93EE-CBA9-4B96-AD27-7600BDEA411A}" srcOrd="0" destOrd="0" parTransId="{B61B22E6-6A7D-4738-BF9F-67D7AABC2E20}" sibTransId="{B3AB4E33-8380-428A-A672-AB61031A58E0}"/>
    <dgm:cxn modelId="{6E229E29-D785-4698-90C5-2FD9F1C73505}" type="presOf" srcId="{C4CD3FBF-B410-475A-8C3A-BE2342B765C6}" destId="{9DAA8F6B-6FD7-45E1-8F6C-3AD39B0F97C4}" srcOrd="1" destOrd="0" presId="urn:microsoft.com/office/officeart/2009/3/layout/HorizontalOrganizationChart"/>
    <dgm:cxn modelId="{7C656379-A3C7-4752-AE18-1966E464EFD9}" type="presOf" srcId="{35E390FB-3820-487A-A872-929C89A9BCC7}" destId="{3A9237AA-C8ED-429C-85C2-CD5E47C9C442}" srcOrd="0" destOrd="0" presId="urn:microsoft.com/office/officeart/2009/3/layout/HorizontalOrganizationChart"/>
    <dgm:cxn modelId="{E49694B1-0C6E-4A85-8E54-5C282362745D}" type="presOf" srcId="{E0164341-687B-4E24-8A53-B2AD84979AC4}" destId="{EA30A45C-DDDA-4E1F-9F5D-DDEB72B9D913}" srcOrd="1" destOrd="0" presId="urn:microsoft.com/office/officeart/2009/3/layout/HorizontalOrganizationChart"/>
    <dgm:cxn modelId="{E53E1248-6C97-4A98-9EA4-C69A335E7441}" type="presOf" srcId="{83846C67-7631-494D-9711-8E159DB446B8}" destId="{DAA34833-C35A-48EC-B298-567C8F6EB8A7}" srcOrd="0" destOrd="0" presId="urn:microsoft.com/office/officeart/2009/3/layout/HorizontalOrganizationChart"/>
    <dgm:cxn modelId="{E2AE2391-1554-4268-9D2D-3650CF5064C1}" type="presOf" srcId="{4EFD36C4-D3B4-4196-A14C-E725FCC49E4E}" destId="{022D2A67-3F30-4521-8A06-F6F91E92A4A5}" srcOrd="1" destOrd="0" presId="urn:microsoft.com/office/officeart/2009/3/layout/HorizontalOrganizationChart"/>
    <dgm:cxn modelId="{D64DCBF6-682F-400D-BA33-F599A9CB32B6}" type="presOf" srcId="{E245F41D-ACD7-471B-9C77-C016A7993324}" destId="{68F378D3-7451-4A30-B1A5-860163850AA3}" srcOrd="0" destOrd="0" presId="urn:microsoft.com/office/officeart/2009/3/layout/HorizontalOrganizationChart"/>
    <dgm:cxn modelId="{5F713903-57D0-4806-AA5D-DE2DA7E0E118}" type="presOf" srcId="{F97D93EE-CBA9-4B96-AD27-7600BDEA411A}" destId="{114E644B-5C50-4540-8EA7-B9268A4CAFDA}" srcOrd="1" destOrd="0" presId="urn:microsoft.com/office/officeart/2009/3/layout/HorizontalOrganizationChart"/>
    <dgm:cxn modelId="{8118BC79-BBA5-4D09-999C-0D562AA4B712}" type="presOf" srcId="{BB18CADF-8C2E-4F9B-ADD7-9C76C7B0BA4E}" destId="{5E25F82D-071B-42C9-AEF6-3D9BE83D2E60}" srcOrd="0" destOrd="0" presId="urn:microsoft.com/office/officeart/2009/3/layout/HorizontalOrganizationChart"/>
    <dgm:cxn modelId="{3DA15295-DC85-4D6F-8543-64B74E233B8D}" srcId="{78232304-12FD-4AF6-B347-77917CDF2971}" destId="{C4CD3FBF-B410-475A-8C3A-BE2342B765C6}" srcOrd="0" destOrd="0" parTransId="{9E57817B-A17A-4828-A397-CD7C35586771}" sibTransId="{1D8396DA-DF9B-4B54-BB85-8C46170D5527}"/>
    <dgm:cxn modelId="{C5E2DA35-896A-4277-AE79-38E4764037B2}" type="presOf" srcId="{236FA4B6-66D0-45CE-8B34-E6F3EF4D6A79}" destId="{9636E868-B011-413D-9342-60A9CAFD57BE}" srcOrd="0" destOrd="0" presId="urn:microsoft.com/office/officeart/2009/3/layout/HorizontalOrganizationChart"/>
    <dgm:cxn modelId="{DCBCBEE3-8A54-4E11-83CD-19362C9C35DF}" type="presParOf" srcId="{7E077624-E8D7-4CB3-A5E4-5CF7C73FCC09}" destId="{AD9E629B-8CA4-4A28-902F-2CEA4FF8A6F0}" srcOrd="0" destOrd="0" presId="urn:microsoft.com/office/officeart/2009/3/layout/HorizontalOrganizationChart"/>
    <dgm:cxn modelId="{42752E0F-F3A6-4645-932A-E81B2F0D4D56}" type="presParOf" srcId="{AD9E629B-8CA4-4A28-902F-2CEA4FF8A6F0}" destId="{9B304DAC-C96C-47E5-A900-6C61F168476F}" srcOrd="0" destOrd="0" presId="urn:microsoft.com/office/officeart/2009/3/layout/HorizontalOrganizationChart"/>
    <dgm:cxn modelId="{E95EF959-9E3A-488B-8F6A-2D88F4DBD571}" type="presParOf" srcId="{9B304DAC-C96C-47E5-A900-6C61F168476F}" destId="{E9B69F52-367D-45D6-A133-CB502E53EF81}" srcOrd="0" destOrd="0" presId="urn:microsoft.com/office/officeart/2009/3/layout/HorizontalOrganizationChart"/>
    <dgm:cxn modelId="{C159FF4B-B268-4273-A89F-A1B1CD032E51}" type="presParOf" srcId="{9B304DAC-C96C-47E5-A900-6C61F168476F}" destId="{5FC3B3E0-A0B7-47AC-AB01-A132A353564E}" srcOrd="1" destOrd="0" presId="urn:microsoft.com/office/officeart/2009/3/layout/HorizontalOrganizationChart"/>
    <dgm:cxn modelId="{48F10B40-2D83-4715-A065-66DEDA8889C8}" type="presParOf" srcId="{AD9E629B-8CA4-4A28-902F-2CEA4FF8A6F0}" destId="{CF4ACB03-8F69-4B45-B836-08C90ADF58C4}" srcOrd="1" destOrd="0" presId="urn:microsoft.com/office/officeart/2009/3/layout/HorizontalOrganizationChart"/>
    <dgm:cxn modelId="{23748BC6-3019-4A04-A9DF-026DA00943F3}" type="presParOf" srcId="{CF4ACB03-8F69-4B45-B836-08C90ADF58C4}" destId="{851587AE-B702-482D-841B-544DEE8929C9}" srcOrd="0" destOrd="0" presId="urn:microsoft.com/office/officeart/2009/3/layout/HorizontalOrganizationChart"/>
    <dgm:cxn modelId="{AC13FCE6-EE13-473F-8920-2E2D80BDB51B}" type="presParOf" srcId="{CF4ACB03-8F69-4B45-B836-08C90ADF58C4}" destId="{EABA3489-E0BC-44BF-8D1A-C4CE548811E8}" srcOrd="1" destOrd="0" presId="urn:microsoft.com/office/officeart/2009/3/layout/HorizontalOrganizationChart"/>
    <dgm:cxn modelId="{16CDA13B-A3A9-4A61-AF61-B3861D331DB3}" type="presParOf" srcId="{EABA3489-E0BC-44BF-8D1A-C4CE548811E8}" destId="{DB4B603C-33DF-4084-B82C-DFFA6F59C7AC}" srcOrd="0" destOrd="0" presId="urn:microsoft.com/office/officeart/2009/3/layout/HorizontalOrganizationChart"/>
    <dgm:cxn modelId="{38819F0E-3F49-4097-8CB2-916C1E8D2186}" type="presParOf" srcId="{DB4B603C-33DF-4084-B82C-DFFA6F59C7AC}" destId="{1582D3AE-16E4-42F4-976D-DC87B83076CC}" srcOrd="0" destOrd="0" presId="urn:microsoft.com/office/officeart/2009/3/layout/HorizontalOrganizationChart"/>
    <dgm:cxn modelId="{9DF03901-EFAF-4567-918E-1463A396176B}" type="presParOf" srcId="{DB4B603C-33DF-4084-B82C-DFFA6F59C7AC}" destId="{9DAA8F6B-6FD7-45E1-8F6C-3AD39B0F97C4}" srcOrd="1" destOrd="0" presId="urn:microsoft.com/office/officeart/2009/3/layout/HorizontalOrganizationChart"/>
    <dgm:cxn modelId="{49AE8682-7521-4148-8B21-04CBB5486073}" type="presParOf" srcId="{EABA3489-E0BC-44BF-8D1A-C4CE548811E8}" destId="{7EA9E78B-E6E9-4A47-B7D4-8527B523B5D1}" srcOrd="1" destOrd="0" presId="urn:microsoft.com/office/officeart/2009/3/layout/HorizontalOrganizationChart"/>
    <dgm:cxn modelId="{493B3A0E-9CB2-42D3-B00E-5E551BE5DB43}" type="presParOf" srcId="{7EA9E78B-E6E9-4A47-B7D4-8527B523B5D1}" destId="{EEF25C39-4E00-4B5E-981E-DB90E015BF42}" srcOrd="0" destOrd="0" presId="urn:microsoft.com/office/officeart/2009/3/layout/HorizontalOrganizationChart"/>
    <dgm:cxn modelId="{B0E8A424-240F-4560-8075-17517CACC4EA}" type="presParOf" srcId="{7EA9E78B-E6E9-4A47-B7D4-8527B523B5D1}" destId="{3775FE2E-1A36-49CC-9458-806A3810D565}" srcOrd="1" destOrd="0" presId="urn:microsoft.com/office/officeart/2009/3/layout/HorizontalOrganizationChart"/>
    <dgm:cxn modelId="{3F55FB9E-7943-4D6E-95EB-B6FFD795BD8D}" type="presParOf" srcId="{3775FE2E-1A36-49CC-9458-806A3810D565}" destId="{A12BD065-3E4A-46CF-AFAB-65E8941BB2E0}" srcOrd="0" destOrd="0" presId="urn:microsoft.com/office/officeart/2009/3/layout/HorizontalOrganizationChart"/>
    <dgm:cxn modelId="{E38A8E5A-54C9-40E9-88EE-6C088D1083DD}" type="presParOf" srcId="{A12BD065-3E4A-46CF-AFAB-65E8941BB2E0}" destId="{3287D0E8-9E0B-479A-9200-24407E792A58}" srcOrd="0" destOrd="0" presId="urn:microsoft.com/office/officeart/2009/3/layout/HorizontalOrganizationChart"/>
    <dgm:cxn modelId="{F2733CA9-CC05-464E-A5D8-016F7139A55A}" type="presParOf" srcId="{A12BD065-3E4A-46CF-AFAB-65E8941BB2E0}" destId="{114E644B-5C50-4540-8EA7-B9268A4CAFDA}" srcOrd="1" destOrd="0" presId="urn:microsoft.com/office/officeart/2009/3/layout/HorizontalOrganizationChart"/>
    <dgm:cxn modelId="{632EB4E3-6ECE-4D7A-890C-3C015840E6D0}" type="presParOf" srcId="{3775FE2E-1A36-49CC-9458-806A3810D565}" destId="{33A788A7-7450-4F5D-A38F-4167627CC758}" srcOrd="1" destOrd="0" presId="urn:microsoft.com/office/officeart/2009/3/layout/HorizontalOrganizationChart"/>
    <dgm:cxn modelId="{DF2EB55E-5355-423E-940C-8E0DDD91C70E}" type="presParOf" srcId="{3775FE2E-1A36-49CC-9458-806A3810D565}" destId="{51A5FB05-E7C5-4C9A-98B6-B52D57A4DC7D}" srcOrd="2" destOrd="0" presId="urn:microsoft.com/office/officeart/2009/3/layout/HorizontalOrganizationChart"/>
    <dgm:cxn modelId="{8FF03F00-98D0-4594-9F52-F69230868D27}" type="presParOf" srcId="{EABA3489-E0BC-44BF-8D1A-C4CE548811E8}" destId="{0B6691AF-F755-4C33-8DA9-085EABF50618}" srcOrd="2" destOrd="0" presId="urn:microsoft.com/office/officeart/2009/3/layout/HorizontalOrganizationChart"/>
    <dgm:cxn modelId="{87B7CAF3-26DF-48D7-9A13-9EA867C09D82}" type="presParOf" srcId="{CF4ACB03-8F69-4B45-B836-08C90ADF58C4}" destId="{5E25F82D-071B-42C9-AEF6-3D9BE83D2E60}" srcOrd="2" destOrd="0" presId="urn:microsoft.com/office/officeart/2009/3/layout/HorizontalOrganizationChart"/>
    <dgm:cxn modelId="{4CFE0080-4523-4E56-ABFD-2826DEFF968A}" type="presParOf" srcId="{CF4ACB03-8F69-4B45-B836-08C90ADF58C4}" destId="{95E27EF8-F93C-488D-98AC-5DE7668CE79D}" srcOrd="3" destOrd="0" presId="urn:microsoft.com/office/officeart/2009/3/layout/HorizontalOrganizationChart"/>
    <dgm:cxn modelId="{8D2A7AF7-6FBD-47F3-AE6D-29160594100B}" type="presParOf" srcId="{95E27EF8-F93C-488D-98AC-5DE7668CE79D}" destId="{34AF87EC-3DFE-4D39-8A6F-81B925F63193}" srcOrd="0" destOrd="0" presId="urn:microsoft.com/office/officeart/2009/3/layout/HorizontalOrganizationChart"/>
    <dgm:cxn modelId="{1DBE11AF-B379-49A2-BBE0-78D6F591095E}" type="presParOf" srcId="{34AF87EC-3DFE-4D39-8A6F-81B925F63193}" destId="{76CEAC80-9B15-4DB5-A346-5D8068DD69BC}" srcOrd="0" destOrd="0" presId="urn:microsoft.com/office/officeart/2009/3/layout/HorizontalOrganizationChart"/>
    <dgm:cxn modelId="{D0008302-F0B3-4F2E-8F89-CE899D78766A}" type="presParOf" srcId="{34AF87EC-3DFE-4D39-8A6F-81B925F63193}" destId="{84D32526-F4E0-4D34-B187-9A81CC62253C}" srcOrd="1" destOrd="0" presId="urn:microsoft.com/office/officeart/2009/3/layout/HorizontalOrganizationChart"/>
    <dgm:cxn modelId="{506A9E95-B298-4003-B3F1-0E3B053321A8}" type="presParOf" srcId="{95E27EF8-F93C-488D-98AC-5DE7668CE79D}" destId="{9D9A75E8-7B12-4D83-B97C-6E79419A2951}" srcOrd="1" destOrd="0" presId="urn:microsoft.com/office/officeart/2009/3/layout/HorizontalOrganizationChart"/>
    <dgm:cxn modelId="{B095B3CC-1F4D-4A2A-82E6-9087307FCD2B}" type="presParOf" srcId="{9D9A75E8-7B12-4D83-B97C-6E79419A2951}" destId="{B85C44C3-FBB1-4772-96FD-F4DA7AC540D1}" srcOrd="0" destOrd="0" presId="urn:microsoft.com/office/officeart/2009/3/layout/HorizontalOrganizationChart"/>
    <dgm:cxn modelId="{7BCE07EA-7FEC-4634-A8CB-D61F49B55753}" type="presParOf" srcId="{9D9A75E8-7B12-4D83-B97C-6E79419A2951}" destId="{FB583220-31AF-4A5E-83E1-76001F372BCE}" srcOrd="1" destOrd="0" presId="urn:microsoft.com/office/officeart/2009/3/layout/HorizontalOrganizationChart"/>
    <dgm:cxn modelId="{B9EED81E-D920-4DFB-95B5-4545423E0DC9}" type="presParOf" srcId="{FB583220-31AF-4A5E-83E1-76001F372BCE}" destId="{2513A915-43C7-439C-A054-28D701D36F3C}" srcOrd="0" destOrd="0" presId="urn:microsoft.com/office/officeart/2009/3/layout/HorizontalOrganizationChart"/>
    <dgm:cxn modelId="{06ECA5BF-9146-4525-A979-356EDB65BC99}" type="presParOf" srcId="{2513A915-43C7-439C-A054-28D701D36F3C}" destId="{630EF01F-899A-4A90-8011-0B9AE1BA1D0A}" srcOrd="0" destOrd="0" presId="urn:microsoft.com/office/officeart/2009/3/layout/HorizontalOrganizationChart"/>
    <dgm:cxn modelId="{706B6F83-1678-4ED2-A6F3-54917F0C28A6}" type="presParOf" srcId="{2513A915-43C7-439C-A054-28D701D36F3C}" destId="{E764FD0D-2506-4226-B64F-401280DF0252}" srcOrd="1" destOrd="0" presId="urn:microsoft.com/office/officeart/2009/3/layout/HorizontalOrganizationChart"/>
    <dgm:cxn modelId="{58FA8B22-E5CD-4921-8F00-30E91D2FB9DD}" type="presParOf" srcId="{FB583220-31AF-4A5E-83E1-76001F372BCE}" destId="{7D251E93-33CF-457C-AD76-C39E9B5D2218}" srcOrd="1" destOrd="0" presId="urn:microsoft.com/office/officeart/2009/3/layout/HorizontalOrganizationChart"/>
    <dgm:cxn modelId="{FC5668EB-110C-4D9B-B8C2-0D022263B83E}" type="presParOf" srcId="{FB583220-31AF-4A5E-83E1-76001F372BCE}" destId="{9226FB04-ED87-4098-86D8-CA43A6240140}" srcOrd="2" destOrd="0" presId="urn:microsoft.com/office/officeart/2009/3/layout/HorizontalOrganizationChart"/>
    <dgm:cxn modelId="{7871AE0F-B845-418B-B687-D50A52263431}" type="presParOf" srcId="{9D9A75E8-7B12-4D83-B97C-6E79419A2951}" destId="{33D275AA-6A93-41D0-9F95-F3D273E2C4A5}" srcOrd="2" destOrd="0" presId="urn:microsoft.com/office/officeart/2009/3/layout/HorizontalOrganizationChart"/>
    <dgm:cxn modelId="{0A29DC23-CF71-476C-8F69-44568E73914D}" type="presParOf" srcId="{9D9A75E8-7B12-4D83-B97C-6E79419A2951}" destId="{E083E9D7-B24F-442D-BE2B-21DB3CA49E40}" srcOrd="3" destOrd="0" presId="urn:microsoft.com/office/officeart/2009/3/layout/HorizontalOrganizationChart"/>
    <dgm:cxn modelId="{2E837A40-10FC-4908-BB59-5EEC203793E9}" type="presParOf" srcId="{E083E9D7-B24F-442D-BE2B-21DB3CA49E40}" destId="{C8DD5579-9CA3-4366-8046-714B5239FC03}" srcOrd="0" destOrd="0" presId="urn:microsoft.com/office/officeart/2009/3/layout/HorizontalOrganizationChart"/>
    <dgm:cxn modelId="{B489E144-C873-42F5-BD39-1D0DC03448E9}" type="presParOf" srcId="{C8DD5579-9CA3-4366-8046-714B5239FC03}" destId="{B3C9D1F9-A2E5-49F5-A3BE-FC0EBF97A62A}" srcOrd="0" destOrd="0" presId="urn:microsoft.com/office/officeart/2009/3/layout/HorizontalOrganizationChart"/>
    <dgm:cxn modelId="{1F84D363-5681-4072-BA76-2A0C4B8E0D6C}" type="presParOf" srcId="{C8DD5579-9CA3-4366-8046-714B5239FC03}" destId="{3E4D1188-FA2A-402D-BB93-EDFAD0E85C24}" srcOrd="1" destOrd="0" presId="urn:microsoft.com/office/officeart/2009/3/layout/HorizontalOrganizationChart"/>
    <dgm:cxn modelId="{CEBC0F4D-4740-4B85-9470-57FED8DFFA05}" type="presParOf" srcId="{E083E9D7-B24F-442D-BE2B-21DB3CA49E40}" destId="{14420433-49F2-42F6-A036-5FE2B20BAE11}" srcOrd="1" destOrd="0" presId="urn:microsoft.com/office/officeart/2009/3/layout/HorizontalOrganizationChart"/>
    <dgm:cxn modelId="{95421025-755F-48F6-BADD-9A97A42A1A51}" type="presParOf" srcId="{E083E9D7-B24F-442D-BE2B-21DB3CA49E40}" destId="{70282099-7E33-45B6-BC92-6779E511FFFE}" srcOrd="2" destOrd="0" presId="urn:microsoft.com/office/officeart/2009/3/layout/HorizontalOrganizationChart"/>
    <dgm:cxn modelId="{C1C3AD37-42BB-435E-A4DF-0BF39DD7F00C}" type="presParOf" srcId="{9D9A75E8-7B12-4D83-B97C-6E79419A2951}" destId="{E9425AFF-75AA-47D9-A5E1-75BF7DA1DFE8}" srcOrd="4" destOrd="0" presId="urn:microsoft.com/office/officeart/2009/3/layout/HorizontalOrganizationChart"/>
    <dgm:cxn modelId="{3B9EF7D5-BEA5-4E80-861E-00FAFA1FE758}" type="presParOf" srcId="{9D9A75E8-7B12-4D83-B97C-6E79419A2951}" destId="{1037ABF9-037A-4D67-93D5-FD7E526B149F}" srcOrd="5" destOrd="0" presId="urn:microsoft.com/office/officeart/2009/3/layout/HorizontalOrganizationChart"/>
    <dgm:cxn modelId="{F7E601CA-2444-407B-B382-A4D2AB490EDB}" type="presParOf" srcId="{1037ABF9-037A-4D67-93D5-FD7E526B149F}" destId="{6651BD7E-9BF5-4B8E-A82B-60CEEA03AF28}" srcOrd="0" destOrd="0" presId="urn:microsoft.com/office/officeart/2009/3/layout/HorizontalOrganizationChart"/>
    <dgm:cxn modelId="{50015162-02D0-46F4-9300-6810D0268A40}" type="presParOf" srcId="{6651BD7E-9BF5-4B8E-A82B-60CEEA03AF28}" destId="{98602168-4F4F-437C-93CA-E310417B61A6}" srcOrd="0" destOrd="0" presId="urn:microsoft.com/office/officeart/2009/3/layout/HorizontalOrganizationChart"/>
    <dgm:cxn modelId="{680B4FAD-3FDB-4AB0-A89D-C19821BEA343}" type="presParOf" srcId="{6651BD7E-9BF5-4B8E-A82B-60CEEA03AF28}" destId="{47142655-93A0-4A5B-8143-5F41F23DF32D}" srcOrd="1" destOrd="0" presId="urn:microsoft.com/office/officeart/2009/3/layout/HorizontalOrganizationChart"/>
    <dgm:cxn modelId="{1639BB39-C24E-4AAB-8C1D-85473037E851}" type="presParOf" srcId="{1037ABF9-037A-4D67-93D5-FD7E526B149F}" destId="{D967C454-13AD-4E05-87CD-025D69AE6293}" srcOrd="1" destOrd="0" presId="urn:microsoft.com/office/officeart/2009/3/layout/HorizontalOrganizationChart"/>
    <dgm:cxn modelId="{0968F0C6-02C9-45E6-ACFF-963F1E6E1CC2}" type="presParOf" srcId="{1037ABF9-037A-4D67-93D5-FD7E526B149F}" destId="{F752B749-B740-4CA7-BCD6-57FE461D9E93}" srcOrd="2" destOrd="0" presId="urn:microsoft.com/office/officeart/2009/3/layout/HorizontalOrganizationChart"/>
    <dgm:cxn modelId="{D8B546B5-3B24-4DCB-A2E1-9F9D35995D0D}" type="presParOf" srcId="{95E27EF8-F93C-488D-98AC-5DE7668CE79D}" destId="{DD7D3BBE-41AD-4495-84E8-5E84833050CA}" srcOrd="2" destOrd="0" presId="urn:microsoft.com/office/officeart/2009/3/layout/HorizontalOrganizationChart"/>
    <dgm:cxn modelId="{94A2FCBA-B97F-4E79-A577-A206F58B1C23}" type="presParOf" srcId="{CF4ACB03-8F69-4B45-B836-08C90ADF58C4}" destId="{AE0A5260-1F2D-4588-A8BD-2EDB4B7132F7}" srcOrd="4" destOrd="0" presId="urn:microsoft.com/office/officeart/2009/3/layout/HorizontalOrganizationChart"/>
    <dgm:cxn modelId="{0225E615-3DE3-46D5-923D-3682C81B9B98}" type="presParOf" srcId="{CF4ACB03-8F69-4B45-B836-08C90ADF58C4}" destId="{819F132E-D65B-4C84-A77F-7CBB3D771D00}" srcOrd="5" destOrd="0" presId="urn:microsoft.com/office/officeart/2009/3/layout/HorizontalOrganizationChart"/>
    <dgm:cxn modelId="{07E524A9-B47C-4688-82EA-A8EF9CAFDE7C}" type="presParOf" srcId="{819F132E-D65B-4C84-A77F-7CBB3D771D00}" destId="{7BE6DE61-4A9C-4393-A8B4-5E851FDC2DF5}" srcOrd="0" destOrd="0" presId="urn:microsoft.com/office/officeart/2009/3/layout/HorizontalOrganizationChart"/>
    <dgm:cxn modelId="{65751E09-7381-498A-8733-46720D66F369}" type="presParOf" srcId="{7BE6DE61-4A9C-4393-A8B4-5E851FDC2DF5}" destId="{1AE5765C-01C4-4C5F-AEA4-B722DF20C63A}" srcOrd="0" destOrd="0" presId="urn:microsoft.com/office/officeart/2009/3/layout/HorizontalOrganizationChart"/>
    <dgm:cxn modelId="{9E5905A0-1887-4DB8-8497-9E97068D6C4B}" type="presParOf" srcId="{7BE6DE61-4A9C-4393-A8B4-5E851FDC2DF5}" destId="{AF9F7354-73F4-49F0-8F21-759A1ED679D5}" srcOrd="1" destOrd="0" presId="urn:microsoft.com/office/officeart/2009/3/layout/HorizontalOrganizationChart"/>
    <dgm:cxn modelId="{0B66E3EC-5478-4C24-984F-5F772551DA5F}" type="presParOf" srcId="{819F132E-D65B-4C84-A77F-7CBB3D771D00}" destId="{3954990B-9805-47A1-B42B-CDEFBE1B40CD}" srcOrd="1" destOrd="0" presId="urn:microsoft.com/office/officeart/2009/3/layout/HorizontalOrganizationChart"/>
    <dgm:cxn modelId="{5A3E4E9F-297E-4016-86C7-80EE0F8E0988}" type="presParOf" srcId="{3954990B-9805-47A1-B42B-CDEFBE1B40CD}" destId="{49EA8468-BAEE-45AC-8FA9-5B6D0A31946B}" srcOrd="0" destOrd="0" presId="urn:microsoft.com/office/officeart/2009/3/layout/HorizontalOrganizationChart"/>
    <dgm:cxn modelId="{62B41043-492B-43AD-9D6F-E9D375ABC14B}" type="presParOf" srcId="{3954990B-9805-47A1-B42B-CDEFBE1B40CD}" destId="{6C03540E-B1F4-437B-80A4-C166D0A78ECB}" srcOrd="1" destOrd="0" presId="urn:microsoft.com/office/officeart/2009/3/layout/HorizontalOrganizationChart"/>
    <dgm:cxn modelId="{A408EB27-623E-4A51-A5C6-917491C28CA2}" type="presParOf" srcId="{6C03540E-B1F4-437B-80A4-C166D0A78ECB}" destId="{14D29F43-1270-43DA-B999-041A0ABA141C}" srcOrd="0" destOrd="0" presId="urn:microsoft.com/office/officeart/2009/3/layout/HorizontalOrganizationChart"/>
    <dgm:cxn modelId="{66EDDFC0-EF64-47EC-A612-055B497E82CA}" type="presParOf" srcId="{14D29F43-1270-43DA-B999-041A0ABA141C}" destId="{583DACC8-4649-42FF-80BD-2F5C029663EC}" srcOrd="0" destOrd="0" presId="urn:microsoft.com/office/officeart/2009/3/layout/HorizontalOrganizationChart"/>
    <dgm:cxn modelId="{0B78C084-3305-4920-BEB4-51F8AC34ADB3}" type="presParOf" srcId="{14D29F43-1270-43DA-B999-041A0ABA141C}" destId="{5F37A041-ACD7-4506-B687-563EB7D61261}" srcOrd="1" destOrd="0" presId="urn:microsoft.com/office/officeart/2009/3/layout/HorizontalOrganizationChart"/>
    <dgm:cxn modelId="{9F063886-06E2-45CA-A9A0-1BD443E95FAF}" type="presParOf" srcId="{6C03540E-B1F4-437B-80A4-C166D0A78ECB}" destId="{17916D5F-0B89-43A1-98E5-449758F88BB6}" srcOrd="1" destOrd="0" presId="urn:microsoft.com/office/officeart/2009/3/layout/HorizontalOrganizationChart"/>
    <dgm:cxn modelId="{8D847138-C823-421B-82E0-B5942DA8E5E6}" type="presParOf" srcId="{6C03540E-B1F4-437B-80A4-C166D0A78ECB}" destId="{E8E5F605-AA27-4AA1-BE2A-F0156E54C9FA}" srcOrd="2" destOrd="0" presId="urn:microsoft.com/office/officeart/2009/3/layout/HorizontalOrganizationChart"/>
    <dgm:cxn modelId="{819C7327-8760-401A-A656-AC4311A21371}" type="presParOf" srcId="{819F132E-D65B-4C84-A77F-7CBB3D771D00}" destId="{0634A828-D8BA-4B65-864D-D52E0ECC3DDC}" srcOrd="2" destOrd="0" presId="urn:microsoft.com/office/officeart/2009/3/layout/HorizontalOrganizationChart"/>
    <dgm:cxn modelId="{FE7982B0-B7E7-4631-AF47-C93778F57980}" type="presParOf" srcId="{CF4ACB03-8F69-4B45-B836-08C90ADF58C4}" destId="{DAA34833-C35A-48EC-B298-567C8F6EB8A7}" srcOrd="6" destOrd="0" presId="urn:microsoft.com/office/officeart/2009/3/layout/HorizontalOrganizationChart"/>
    <dgm:cxn modelId="{33786DD1-8ECA-4F9C-A834-C6B8A47BF2A4}" type="presParOf" srcId="{CF4ACB03-8F69-4B45-B836-08C90ADF58C4}" destId="{64E4629C-0574-42EB-BB67-D5FF1027CBAE}" srcOrd="7" destOrd="0" presId="urn:microsoft.com/office/officeart/2009/3/layout/HorizontalOrganizationChart"/>
    <dgm:cxn modelId="{7DF4F291-0150-4453-92B4-33DB2D05F22F}" type="presParOf" srcId="{64E4629C-0574-42EB-BB67-D5FF1027CBAE}" destId="{61808F2C-2DA1-4D1E-89E0-4872F83FABAF}" srcOrd="0" destOrd="0" presId="urn:microsoft.com/office/officeart/2009/3/layout/HorizontalOrganizationChart"/>
    <dgm:cxn modelId="{4A0B72E5-2BB1-46D6-B715-D4AD684E207E}" type="presParOf" srcId="{61808F2C-2DA1-4D1E-89E0-4872F83FABAF}" destId="{39566207-2AB4-419C-910C-55217792013A}" srcOrd="0" destOrd="0" presId="urn:microsoft.com/office/officeart/2009/3/layout/HorizontalOrganizationChart"/>
    <dgm:cxn modelId="{41AFA62C-4E23-4184-A55A-137E687124BC}" type="presParOf" srcId="{61808F2C-2DA1-4D1E-89E0-4872F83FABAF}" destId="{58A6CAE4-AFB1-4829-B19F-28F173C17227}" srcOrd="1" destOrd="0" presId="urn:microsoft.com/office/officeart/2009/3/layout/HorizontalOrganizationChart"/>
    <dgm:cxn modelId="{D7F6F3D2-89D1-4921-8372-BA0CB8DA4834}" type="presParOf" srcId="{64E4629C-0574-42EB-BB67-D5FF1027CBAE}" destId="{455361A6-3A60-418F-8421-74391B06BF7C}" srcOrd="1" destOrd="0" presId="urn:microsoft.com/office/officeart/2009/3/layout/HorizontalOrganizationChart"/>
    <dgm:cxn modelId="{52BCCDCF-ED18-428F-89AB-662102E073BB}" type="presParOf" srcId="{455361A6-3A60-418F-8421-74391B06BF7C}" destId="{1919D7DB-752E-462C-B1AC-0AFDA5270F05}" srcOrd="0" destOrd="0" presId="urn:microsoft.com/office/officeart/2009/3/layout/HorizontalOrganizationChart"/>
    <dgm:cxn modelId="{E2DA084B-6F9E-467F-9DD9-20624862EE67}" type="presParOf" srcId="{455361A6-3A60-418F-8421-74391B06BF7C}" destId="{E61B6385-04CE-4914-A0D4-4AD5E22BE386}" srcOrd="1" destOrd="0" presId="urn:microsoft.com/office/officeart/2009/3/layout/HorizontalOrganizationChart"/>
    <dgm:cxn modelId="{1FE40D99-06CA-4CE6-A804-8B5B6BEA264B}" type="presParOf" srcId="{E61B6385-04CE-4914-A0D4-4AD5E22BE386}" destId="{9E914DE7-95E3-4697-A8CE-51DC66991EA7}" srcOrd="0" destOrd="0" presId="urn:microsoft.com/office/officeart/2009/3/layout/HorizontalOrganizationChart"/>
    <dgm:cxn modelId="{950CBE4B-1070-42A8-8B6B-F35B6215D6CB}" type="presParOf" srcId="{9E914DE7-95E3-4697-A8CE-51DC66991EA7}" destId="{6873B387-2B47-4191-9C36-8DE51739BA97}" srcOrd="0" destOrd="0" presId="urn:microsoft.com/office/officeart/2009/3/layout/HorizontalOrganizationChart"/>
    <dgm:cxn modelId="{625223C6-7841-4AF7-96F7-A5C4DD47981B}" type="presParOf" srcId="{9E914DE7-95E3-4697-A8CE-51DC66991EA7}" destId="{022D2A67-3F30-4521-8A06-F6F91E92A4A5}" srcOrd="1" destOrd="0" presId="urn:microsoft.com/office/officeart/2009/3/layout/HorizontalOrganizationChart"/>
    <dgm:cxn modelId="{AFBFEF6E-04DA-4C62-B922-BC8BF3CB6B66}" type="presParOf" srcId="{E61B6385-04CE-4914-A0D4-4AD5E22BE386}" destId="{E1120E8B-B736-4971-AD08-8580318732B7}" srcOrd="1" destOrd="0" presId="urn:microsoft.com/office/officeart/2009/3/layout/HorizontalOrganizationChart"/>
    <dgm:cxn modelId="{49E4D36D-32C1-4279-8BC6-B90C7ADE0D5B}" type="presParOf" srcId="{E61B6385-04CE-4914-A0D4-4AD5E22BE386}" destId="{F00B32E3-7A62-42F0-B852-5BB9ABBC5DDE}" srcOrd="2" destOrd="0" presId="urn:microsoft.com/office/officeart/2009/3/layout/HorizontalOrganizationChart"/>
    <dgm:cxn modelId="{79F966CC-EFE9-4456-BA49-57FC8F9D7655}" type="presParOf" srcId="{455361A6-3A60-418F-8421-74391B06BF7C}" destId="{6FF4A44E-73BE-46C9-9B60-51E0C260EC60}" srcOrd="2" destOrd="0" presId="urn:microsoft.com/office/officeart/2009/3/layout/HorizontalOrganizationChart"/>
    <dgm:cxn modelId="{D0F8EE95-DCD0-4792-8A44-7E89476D69AB}" type="presParOf" srcId="{455361A6-3A60-418F-8421-74391B06BF7C}" destId="{930A328C-E282-41DA-AC0A-DCD542E60061}" srcOrd="3" destOrd="0" presId="urn:microsoft.com/office/officeart/2009/3/layout/HorizontalOrganizationChart"/>
    <dgm:cxn modelId="{C175E42F-13CA-46B3-8FCA-776501B0B2D0}" type="presParOf" srcId="{930A328C-E282-41DA-AC0A-DCD542E60061}" destId="{8EB362E6-D7E2-4DFF-84D8-C3C70658629B}" srcOrd="0" destOrd="0" presId="urn:microsoft.com/office/officeart/2009/3/layout/HorizontalOrganizationChart"/>
    <dgm:cxn modelId="{59F8FCB7-2772-4A49-9D8E-D75A87F2C980}" type="presParOf" srcId="{8EB362E6-D7E2-4DFF-84D8-C3C70658629B}" destId="{3A9237AA-C8ED-429C-85C2-CD5E47C9C442}" srcOrd="0" destOrd="0" presId="urn:microsoft.com/office/officeart/2009/3/layout/HorizontalOrganizationChart"/>
    <dgm:cxn modelId="{DB7C15E6-D246-4E9C-883B-F9879FFB8071}" type="presParOf" srcId="{8EB362E6-D7E2-4DFF-84D8-C3C70658629B}" destId="{59BA9920-6742-40F7-B3E6-BF5C5FE49B25}" srcOrd="1" destOrd="0" presId="urn:microsoft.com/office/officeart/2009/3/layout/HorizontalOrganizationChart"/>
    <dgm:cxn modelId="{CE1D51EA-E237-4561-94DF-BE8DE15239CF}" type="presParOf" srcId="{930A328C-E282-41DA-AC0A-DCD542E60061}" destId="{7DF843C8-EDF4-4E48-B618-5ECB672E06CA}" srcOrd="1" destOrd="0" presId="urn:microsoft.com/office/officeart/2009/3/layout/HorizontalOrganizationChart"/>
    <dgm:cxn modelId="{83F682D2-E333-4A83-97F8-F3540A4D0467}" type="presParOf" srcId="{930A328C-E282-41DA-AC0A-DCD542E60061}" destId="{3FEB0F60-AC62-4FE6-8CBF-D4018957D186}" srcOrd="2" destOrd="0" presId="urn:microsoft.com/office/officeart/2009/3/layout/HorizontalOrganizationChart"/>
    <dgm:cxn modelId="{AF1572F1-0824-4B99-8B0D-A4CDA34962C0}" type="presParOf" srcId="{64E4629C-0574-42EB-BB67-D5FF1027CBAE}" destId="{9021199F-243E-4F64-A155-81403560113A}" srcOrd="2" destOrd="0" presId="urn:microsoft.com/office/officeart/2009/3/layout/HorizontalOrganizationChart"/>
    <dgm:cxn modelId="{84F18CF5-E8CA-4107-818E-7BD388B239BF}" type="presParOf" srcId="{CF4ACB03-8F69-4B45-B836-08C90ADF58C4}" destId="{49DA32BF-8E6C-4B51-AB99-8E5C6F9F2DB3}" srcOrd="8" destOrd="0" presId="urn:microsoft.com/office/officeart/2009/3/layout/HorizontalOrganizationChart"/>
    <dgm:cxn modelId="{8B2FCA2D-5129-4014-998E-E18CD6F9E7E8}" type="presParOf" srcId="{CF4ACB03-8F69-4B45-B836-08C90ADF58C4}" destId="{AA293E44-2A15-4973-A1C8-92CA99A19461}" srcOrd="9" destOrd="0" presId="urn:microsoft.com/office/officeart/2009/3/layout/HorizontalOrganizationChart"/>
    <dgm:cxn modelId="{D589B431-B64F-4FAA-8BCF-61F560D36502}" type="presParOf" srcId="{AA293E44-2A15-4973-A1C8-92CA99A19461}" destId="{BD174A30-B316-4F38-ADD3-D39C1042981A}" srcOrd="0" destOrd="0" presId="urn:microsoft.com/office/officeart/2009/3/layout/HorizontalOrganizationChart"/>
    <dgm:cxn modelId="{94F4EA84-C8A9-420F-A61F-2055EA0C0D2A}" type="presParOf" srcId="{BD174A30-B316-4F38-ADD3-D39C1042981A}" destId="{9ED6A59A-E842-4085-B18D-B8E6775D63AF}" srcOrd="0" destOrd="0" presId="urn:microsoft.com/office/officeart/2009/3/layout/HorizontalOrganizationChart"/>
    <dgm:cxn modelId="{F6D75D6B-F36F-45C1-BEA0-D41DFC097E49}" type="presParOf" srcId="{BD174A30-B316-4F38-ADD3-D39C1042981A}" destId="{EA30A45C-DDDA-4E1F-9F5D-DDEB72B9D913}" srcOrd="1" destOrd="0" presId="urn:microsoft.com/office/officeart/2009/3/layout/HorizontalOrganizationChart"/>
    <dgm:cxn modelId="{BA3CB1E6-03E9-4A58-B0E0-56899292F806}" type="presParOf" srcId="{AA293E44-2A15-4973-A1C8-92CA99A19461}" destId="{357A2786-FAFE-41C1-A7D7-FF40CEBFF0D1}" srcOrd="1" destOrd="0" presId="urn:microsoft.com/office/officeart/2009/3/layout/HorizontalOrganizationChart"/>
    <dgm:cxn modelId="{328A7DD3-C2BC-467A-94BA-336E58C165E7}" type="presParOf" srcId="{357A2786-FAFE-41C1-A7D7-FF40CEBFF0D1}" destId="{68F378D3-7451-4A30-B1A5-860163850AA3}" srcOrd="0" destOrd="0" presId="urn:microsoft.com/office/officeart/2009/3/layout/HorizontalOrganizationChart"/>
    <dgm:cxn modelId="{7B541A2E-6AA5-4DC7-9E74-06DC25CB1DD2}" type="presParOf" srcId="{357A2786-FAFE-41C1-A7D7-FF40CEBFF0D1}" destId="{ED7DDC38-90E6-4A9D-B2A4-80CC403E457E}" srcOrd="1" destOrd="0" presId="urn:microsoft.com/office/officeart/2009/3/layout/HorizontalOrganizationChart"/>
    <dgm:cxn modelId="{45754D38-8339-48AF-8158-709B22F2E42B}" type="presParOf" srcId="{ED7DDC38-90E6-4A9D-B2A4-80CC403E457E}" destId="{43644CFA-0F63-4317-AA18-0E30FEE96FBA}" srcOrd="0" destOrd="0" presId="urn:microsoft.com/office/officeart/2009/3/layout/HorizontalOrganizationChart"/>
    <dgm:cxn modelId="{0D571D69-E5EB-47F0-B699-10AB876A08BB}" type="presParOf" srcId="{43644CFA-0F63-4317-AA18-0E30FEE96FBA}" destId="{14CC572C-1A7B-40F8-AD52-FA58217E66F2}" srcOrd="0" destOrd="0" presId="urn:microsoft.com/office/officeart/2009/3/layout/HorizontalOrganizationChart"/>
    <dgm:cxn modelId="{4DD746B1-A832-4F9D-9F25-B2B8697AA682}" type="presParOf" srcId="{43644CFA-0F63-4317-AA18-0E30FEE96FBA}" destId="{26A8AED0-0334-4840-8CC2-D27D35A7C9BB}" srcOrd="1" destOrd="0" presId="urn:microsoft.com/office/officeart/2009/3/layout/HorizontalOrganizationChart"/>
    <dgm:cxn modelId="{10E06656-5B86-40C2-9F46-C434D7EC56C8}" type="presParOf" srcId="{ED7DDC38-90E6-4A9D-B2A4-80CC403E457E}" destId="{D58C217E-B74C-4714-BBCE-9940C967B2BF}" srcOrd="1" destOrd="0" presId="urn:microsoft.com/office/officeart/2009/3/layout/HorizontalOrganizationChart"/>
    <dgm:cxn modelId="{39A184ED-4B3F-408F-A430-1B71F3040CE8}" type="presParOf" srcId="{ED7DDC38-90E6-4A9D-B2A4-80CC403E457E}" destId="{CA293928-FF4B-4DA3-B1E0-56CFFC65CD2D}" srcOrd="2" destOrd="0" presId="urn:microsoft.com/office/officeart/2009/3/layout/HorizontalOrganizationChart"/>
    <dgm:cxn modelId="{B2EE7ACC-6F70-40EF-9B09-D2D92907F2C2}" type="presParOf" srcId="{357A2786-FAFE-41C1-A7D7-FF40CEBFF0D1}" destId="{9636E868-B011-413D-9342-60A9CAFD57BE}" srcOrd="2" destOrd="0" presId="urn:microsoft.com/office/officeart/2009/3/layout/HorizontalOrganizationChart"/>
    <dgm:cxn modelId="{E29BF3A7-962B-4E5D-90BD-69ED7876442C}" type="presParOf" srcId="{357A2786-FAFE-41C1-A7D7-FF40CEBFF0D1}" destId="{04CF1842-EAAE-4065-A24F-128EA5479852}" srcOrd="3" destOrd="0" presId="urn:microsoft.com/office/officeart/2009/3/layout/HorizontalOrganizationChart"/>
    <dgm:cxn modelId="{D8BC1316-65C9-4493-AA84-CCFDAA740E5A}" type="presParOf" srcId="{04CF1842-EAAE-4065-A24F-128EA5479852}" destId="{A13130ED-CA9E-4FC6-8F27-71B16CCC8ED5}" srcOrd="0" destOrd="0" presId="urn:microsoft.com/office/officeart/2009/3/layout/HorizontalOrganizationChart"/>
    <dgm:cxn modelId="{A61B4E0C-7863-4B47-843D-A92EC665D2C9}" type="presParOf" srcId="{A13130ED-CA9E-4FC6-8F27-71B16CCC8ED5}" destId="{3B6263C6-DD77-4EF9-A6B9-0FCED6866475}" srcOrd="0" destOrd="0" presId="urn:microsoft.com/office/officeart/2009/3/layout/HorizontalOrganizationChart"/>
    <dgm:cxn modelId="{9F755F71-6D82-4396-B148-738EE9CFC1C0}" type="presParOf" srcId="{A13130ED-CA9E-4FC6-8F27-71B16CCC8ED5}" destId="{272C1DE7-5512-4FF2-B5D2-33BDBAAD900B}" srcOrd="1" destOrd="0" presId="urn:microsoft.com/office/officeart/2009/3/layout/HorizontalOrganizationChart"/>
    <dgm:cxn modelId="{635E9FAA-5C56-4DAD-8A10-C5C0FFBD6FC1}" type="presParOf" srcId="{04CF1842-EAAE-4065-A24F-128EA5479852}" destId="{9F53FD7D-7E76-4905-BC16-692877BF3685}" srcOrd="1" destOrd="0" presId="urn:microsoft.com/office/officeart/2009/3/layout/HorizontalOrganizationChart"/>
    <dgm:cxn modelId="{2E3F7407-63BA-4F45-88D5-67ED6751D31B}" type="presParOf" srcId="{04CF1842-EAAE-4065-A24F-128EA5479852}" destId="{2C092C56-8352-45BC-95EA-4225E9DF7AA7}" srcOrd="2" destOrd="0" presId="urn:microsoft.com/office/officeart/2009/3/layout/HorizontalOrganizationChart"/>
    <dgm:cxn modelId="{4C23CFBB-1EB3-416F-AC7F-4927AA1097E9}" type="presParOf" srcId="{AA293E44-2A15-4973-A1C8-92CA99A19461}" destId="{A1BFDD5B-9021-468F-A052-69932B7F5EEE}" srcOrd="2" destOrd="0" presId="urn:microsoft.com/office/officeart/2009/3/layout/HorizontalOrganizationChart"/>
    <dgm:cxn modelId="{C327AC98-AB42-46B4-9089-D8E2A3D14D92}" type="presParOf" srcId="{AD9E629B-8CA4-4A28-902F-2CEA4FF8A6F0}" destId="{D0159E8E-0452-45EE-85B4-BCAE9274C49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CBBD3-F98B-435B-9F16-75A02442055A}"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18B4FAAB-054A-4490-822C-111EBF125054}">
      <dgm:prSet phldrT="[Text]" custT="1"/>
      <dgm:spPr>
        <a:effectLst>
          <a:reflection blurRad="6350" stA="15000" endPos="18000" dir="5400000" sy="-100000" algn="bl" rotWithShape="0"/>
        </a:effectLst>
      </dgm:spPr>
      <dgm:t>
        <a:bodyPr/>
        <a:lstStyle/>
        <a:p>
          <a:endParaRPr lang="en-US" sz="800" b="1" dirty="0">
            <a:latin typeface="+mn-lt"/>
            <a:cs typeface="Arial" panose="020B0604020202020204" pitchFamily="34" charset="0"/>
          </a:endParaRPr>
        </a:p>
      </dgm:t>
    </dgm:pt>
    <dgm:pt modelId="{00C88CB9-45F0-48EE-8095-AD77053C95A5}" type="parTrans" cxnId="{71962073-3D53-4810-B125-AFAF53E62D91}">
      <dgm:prSet/>
      <dgm:spPr/>
      <dgm:t>
        <a:bodyPr/>
        <a:lstStyle/>
        <a:p>
          <a:endParaRPr lang="en-US" sz="1400"/>
        </a:p>
      </dgm:t>
    </dgm:pt>
    <dgm:pt modelId="{57320FA9-A061-48E0-B09F-16D4AB20E654}" type="sibTrans" cxnId="{71962073-3D53-4810-B125-AFAF53E62D91}">
      <dgm:prSet/>
      <dgm:spPr/>
      <dgm:t>
        <a:bodyPr/>
        <a:lstStyle/>
        <a:p>
          <a:endParaRPr lang="en-US" sz="1400"/>
        </a:p>
      </dgm:t>
    </dgm:pt>
    <dgm:pt modelId="{ADD47B71-2581-43DF-A453-068BC1ACF9E9}">
      <dgm:prSet phldrT="[Text]" custT="1"/>
      <dgm:spPr>
        <a:effectLst>
          <a:reflection blurRad="6350" stA="15000" endPos="18000" dir="5400000" sy="-100000" algn="bl" rotWithShape="0"/>
        </a:effectLst>
      </dgm:spPr>
      <dgm:t>
        <a:bodyPr/>
        <a:lstStyle/>
        <a:p>
          <a:r>
            <a:rPr lang="en-US" sz="1100" b="1" dirty="0">
              <a:latin typeface="+mn-lt"/>
              <a:cs typeface="Arial" panose="020B0604020202020204" pitchFamily="34" charset="0"/>
            </a:rPr>
            <a:t>Social</a:t>
          </a:r>
        </a:p>
      </dgm:t>
    </dgm:pt>
    <dgm:pt modelId="{0D61165C-9C44-4C08-A8DE-279FC0C21D23}" type="parTrans" cxnId="{35AE267E-AF60-4B3B-B81E-8C0567F0C508}">
      <dgm:prSet/>
      <dgm:spPr/>
      <dgm:t>
        <a:bodyPr/>
        <a:lstStyle/>
        <a:p>
          <a:endParaRPr lang="en-US" sz="1400"/>
        </a:p>
      </dgm:t>
    </dgm:pt>
    <dgm:pt modelId="{ADFF577A-5016-4974-9012-4927DA1F1ED0}" type="sibTrans" cxnId="{35AE267E-AF60-4B3B-B81E-8C0567F0C508}">
      <dgm:prSet/>
      <dgm:spPr/>
      <dgm:t>
        <a:bodyPr/>
        <a:lstStyle/>
        <a:p>
          <a:endParaRPr lang="en-US" sz="1400"/>
        </a:p>
      </dgm:t>
    </dgm:pt>
    <dgm:pt modelId="{416A9214-78F6-4DE7-AC53-D35712B27EF4}">
      <dgm:prSet phldrT="[Text]" custT="1"/>
      <dgm:spPr/>
      <dgm:t>
        <a:bodyPr/>
        <a:lstStyle/>
        <a:p>
          <a:r>
            <a:rPr lang="en-US" sz="1100" b="1" dirty="0">
              <a:latin typeface="+mn-lt"/>
              <a:cs typeface="Arial" panose="020B0604020202020204" pitchFamily="34" charset="0"/>
            </a:rPr>
            <a:t>Medical</a:t>
          </a:r>
        </a:p>
      </dgm:t>
    </dgm:pt>
    <dgm:pt modelId="{B8F6C062-E49A-4542-B267-E1FBF5B6B0AC}" type="parTrans" cxnId="{B15718E9-40EA-48FD-9CA0-5423FBE02A8F}">
      <dgm:prSet/>
      <dgm:spPr/>
      <dgm:t>
        <a:bodyPr/>
        <a:lstStyle/>
        <a:p>
          <a:endParaRPr lang="en-US" sz="1400"/>
        </a:p>
      </dgm:t>
    </dgm:pt>
    <dgm:pt modelId="{463BCAB6-6109-473E-9CC7-C06F8B17ABB9}" type="sibTrans" cxnId="{B15718E9-40EA-48FD-9CA0-5423FBE02A8F}">
      <dgm:prSet/>
      <dgm:spPr/>
      <dgm:t>
        <a:bodyPr/>
        <a:lstStyle/>
        <a:p>
          <a:endParaRPr lang="en-US" sz="1400"/>
        </a:p>
      </dgm:t>
    </dgm:pt>
    <dgm:pt modelId="{4C444079-A154-4EFE-9406-9DB6483C5665}" type="pres">
      <dgm:prSet presAssocID="{5A3CBBD3-F98B-435B-9F16-75A02442055A}" presName="compositeShape" presStyleCnt="0">
        <dgm:presLayoutVars>
          <dgm:chMax val="7"/>
          <dgm:dir/>
          <dgm:resizeHandles val="exact"/>
        </dgm:presLayoutVars>
      </dgm:prSet>
      <dgm:spPr/>
      <dgm:t>
        <a:bodyPr/>
        <a:lstStyle/>
        <a:p>
          <a:endParaRPr lang="en-US"/>
        </a:p>
      </dgm:t>
    </dgm:pt>
    <dgm:pt modelId="{4AFAC651-C423-4E22-A94B-9C32587F764A}" type="pres">
      <dgm:prSet presAssocID="{416A9214-78F6-4DE7-AC53-D35712B27EF4}" presName="circ1" presStyleLbl="vennNode1" presStyleIdx="0" presStyleCnt="3"/>
      <dgm:spPr/>
      <dgm:t>
        <a:bodyPr/>
        <a:lstStyle/>
        <a:p>
          <a:endParaRPr lang="en-US"/>
        </a:p>
      </dgm:t>
    </dgm:pt>
    <dgm:pt modelId="{641402D3-A5C7-4A6B-A248-62B663FA8331}" type="pres">
      <dgm:prSet presAssocID="{416A9214-78F6-4DE7-AC53-D35712B27EF4}" presName="circ1Tx" presStyleLbl="revTx" presStyleIdx="0" presStyleCnt="0">
        <dgm:presLayoutVars>
          <dgm:chMax val="0"/>
          <dgm:chPref val="0"/>
          <dgm:bulletEnabled val="1"/>
        </dgm:presLayoutVars>
      </dgm:prSet>
      <dgm:spPr/>
      <dgm:t>
        <a:bodyPr/>
        <a:lstStyle/>
        <a:p>
          <a:endParaRPr lang="en-US"/>
        </a:p>
      </dgm:t>
    </dgm:pt>
    <dgm:pt modelId="{E4216785-9F95-4A84-9A2F-26DD6FB8C36C}" type="pres">
      <dgm:prSet presAssocID="{18B4FAAB-054A-4490-822C-111EBF125054}" presName="circ2" presStyleLbl="vennNode1" presStyleIdx="1" presStyleCnt="3"/>
      <dgm:spPr/>
      <dgm:t>
        <a:bodyPr/>
        <a:lstStyle/>
        <a:p>
          <a:endParaRPr lang="en-US"/>
        </a:p>
      </dgm:t>
    </dgm:pt>
    <dgm:pt modelId="{93DAF178-4396-4297-A80C-975442684D97}" type="pres">
      <dgm:prSet presAssocID="{18B4FAAB-054A-4490-822C-111EBF125054}" presName="circ2Tx" presStyleLbl="revTx" presStyleIdx="0" presStyleCnt="0">
        <dgm:presLayoutVars>
          <dgm:chMax val="0"/>
          <dgm:chPref val="0"/>
          <dgm:bulletEnabled val="1"/>
        </dgm:presLayoutVars>
      </dgm:prSet>
      <dgm:spPr/>
      <dgm:t>
        <a:bodyPr/>
        <a:lstStyle/>
        <a:p>
          <a:endParaRPr lang="en-US"/>
        </a:p>
      </dgm:t>
    </dgm:pt>
    <dgm:pt modelId="{55FE32DE-46C8-4A25-BAEC-A8AED47A3322}" type="pres">
      <dgm:prSet presAssocID="{ADD47B71-2581-43DF-A453-068BC1ACF9E9}" presName="circ3" presStyleLbl="vennNode1" presStyleIdx="2" presStyleCnt="3" custLinFactNeighborX="8316"/>
      <dgm:spPr/>
      <dgm:t>
        <a:bodyPr/>
        <a:lstStyle/>
        <a:p>
          <a:endParaRPr lang="en-US"/>
        </a:p>
      </dgm:t>
    </dgm:pt>
    <dgm:pt modelId="{A6681AD6-69D6-49E7-ABA3-0562728BA3B7}" type="pres">
      <dgm:prSet presAssocID="{ADD47B71-2581-43DF-A453-068BC1ACF9E9}" presName="circ3Tx" presStyleLbl="revTx" presStyleIdx="0" presStyleCnt="0">
        <dgm:presLayoutVars>
          <dgm:chMax val="0"/>
          <dgm:chPref val="0"/>
          <dgm:bulletEnabled val="1"/>
        </dgm:presLayoutVars>
      </dgm:prSet>
      <dgm:spPr/>
      <dgm:t>
        <a:bodyPr/>
        <a:lstStyle/>
        <a:p>
          <a:endParaRPr lang="en-US"/>
        </a:p>
      </dgm:t>
    </dgm:pt>
  </dgm:ptLst>
  <dgm:cxnLst>
    <dgm:cxn modelId="{B5FBEDE0-A5D8-4B23-AAB4-13943C7E7D6A}" type="presOf" srcId="{ADD47B71-2581-43DF-A453-068BC1ACF9E9}" destId="{55FE32DE-46C8-4A25-BAEC-A8AED47A3322}" srcOrd="0" destOrd="0" presId="urn:microsoft.com/office/officeart/2005/8/layout/venn1"/>
    <dgm:cxn modelId="{5A0C83B6-2D12-4F30-BB3D-49210B1DB467}" type="presOf" srcId="{416A9214-78F6-4DE7-AC53-D35712B27EF4}" destId="{4AFAC651-C423-4E22-A94B-9C32587F764A}" srcOrd="0" destOrd="0" presId="urn:microsoft.com/office/officeart/2005/8/layout/venn1"/>
    <dgm:cxn modelId="{35AE267E-AF60-4B3B-B81E-8C0567F0C508}" srcId="{5A3CBBD3-F98B-435B-9F16-75A02442055A}" destId="{ADD47B71-2581-43DF-A453-068BC1ACF9E9}" srcOrd="2" destOrd="0" parTransId="{0D61165C-9C44-4C08-A8DE-279FC0C21D23}" sibTransId="{ADFF577A-5016-4974-9012-4927DA1F1ED0}"/>
    <dgm:cxn modelId="{D0E779DD-4991-4E54-8920-AF765196CDF1}" type="presOf" srcId="{18B4FAAB-054A-4490-822C-111EBF125054}" destId="{E4216785-9F95-4A84-9A2F-26DD6FB8C36C}" srcOrd="0" destOrd="0" presId="urn:microsoft.com/office/officeart/2005/8/layout/venn1"/>
    <dgm:cxn modelId="{0384DBBD-7F0B-4D0C-B39C-67A875E2807B}" type="presOf" srcId="{18B4FAAB-054A-4490-822C-111EBF125054}" destId="{93DAF178-4396-4297-A80C-975442684D97}" srcOrd="1" destOrd="0" presId="urn:microsoft.com/office/officeart/2005/8/layout/venn1"/>
    <dgm:cxn modelId="{71962073-3D53-4810-B125-AFAF53E62D91}" srcId="{5A3CBBD3-F98B-435B-9F16-75A02442055A}" destId="{18B4FAAB-054A-4490-822C-111EBF125054}" srcOrd="1" destOrd="0" parTransId="{00C88CB9-45F0-48EE-8095-AD77053C95A5}" sibTransId="{57320FA9-A061-48E0-B09F-16D4AB20E654}"/>
    <dgm:cxn modelId="{031C7981-B367-4DA4-ADCC-D6EC9CF8389F}" type="presOf" srcId="{5A3CBBD3-F98B-435B-9F16-75A02442055A}" destId="{4C444079-A154-4EFE-9406-9DB6483C5665}" srcOrd="0" destOrd="0" presId="urn:microsoft.com/office/officeart/2005/8/layout/venn1"/>
    <dgm:cxn modelId="{C5A1B376-5354-49B9-8E5A-9074B84E7C00}" type="presOf" srcId="{ADD47B71-2581-43DF-A453-068BC1ACF9E9}" destId="{A6681AD6-69D6-49E7-ABA3-0562728BA3B7}" srcOrd="1" destOrd="0" presId="urn:microsoft.com/office/officeart/2005/8/layout/venn1"/>
    <dgm:cxn modelId="{383D83D3-4610-4FEF-AF26-33073BA51977}" type="presOf" srcId="{416A9214-78F6-4DE7-AC53-D35712B27EF4}" destId="{641402D3-A5C7-4A6B-A248-62B663FA8331}" srcOrd="1" destOrd="0" presId="urn:microsoft.com/office/officeart/2005/8/layout/venn1"/>
    <dgm:cxn modelId="{B15718E9-40EA-48FD-9CA0-5423FBE02A8F}" srcId="{5A3CBBD3-F98B-435B-9F16-75A02442055A}" destId="{416A9214-78F6-4DE7-AC53-D35712B27EF4}" srcOrd="0" destOrd="0" parTransId="{B8F6C062-E49A-4542-B267-E1FBF5B6B0AC}" sibTransId="{463BCAB6-6109-473E-9CC7-C06F8B17ABB9}"/>
    <dgm:cxn modelId="{623334A2-546B-4D26-BD0A-FD9A89C6DA71}" type="presParOf" srcId="{4C444079-A154-4EFE-9406-9DB6483C5665}" destId="{4AFAC651-C423-4E22-A94B-9C32587F764A}" srcOrd="0" destOrd="0" presId="urn:microsoft.com/office/officeart/2005/8/layout/venn1"/>
    <dgm:cxn modelId="{1E0AAC45-8CDA-4DE9-9B34-F0967A5EC3F9}" type="presParOf" srcId="{4C444079-A154-4EFE-9406-9DB6483C5665}" destId="{641402D3-A5C7-4A6B-A248-62B663FA8331}" srcOrd="1" destOrd="0" presId="urn:microsoft.com/office/officeart/2005/8/layout/venn1"/>
    <dgm:cxn modelId="{19B11577-2AFD-4BEA-9647-6714B64475B4}" type="presParOf" srcId="{4C444079-A154-4EFE-9406-9DB6483C5665}" destId="{E4216785-9F95-4A84-9A2F-26DD6FB8C36C}" srcOrd="2" destOrd="0" presId="urn:microsoft.com/office/officeart/2005/8/layout/venn1"/>
    <dgm:cxn modelId="{CA143737-1B2A-4AA1-A285-E8BCD8C82596}" type="presParOf" srcId="{4C444079-A154-4EFE-9406-9DB6483C5665}" destId="{93DAF178-4396-4297-A80C-975442684D97}" srcOrd="3" destOrd="0" presId="urn:microsoft.com/office/officeart/2005/8/layout/venn1"/>
    <dgm:cxn modelId="{E1CC47EF-AABC-4EB7-B616-3C782B2F0E8C}" type="presParOf" srcId="{4C444079-A154-4EFE-9406-9DB6483C5665}" destId="{55FE32DE-46C8-4A25-BAEC-A8AED47A3322}" srcOrd="4" destOrd="0" presId="urn:microsoft.com/office/officeart/2005/8/layout/venn1"/>
    <dgm:cxn modelId="{05FC3E24-272C-4F3B-AFC0-D7132E225DDF}" type="presParOf" srcId="{4C444079-A154-4EFE-9406-9DB6483C5665}" destId="{A6681AD6-69D6-49E7-ABA3-0562728BA3B7}"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046812-A92B-4D56-B981-4D338D04C348}"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9BE1FCE9-9D97-4B12-B509-1A585C929B23}">
      <dgm:prSet phldrT="[Text]" custT="1"/>
      <dgm:spPr/>
      <dgm:t>
        <a:bodyPr anchor="ctr"/>
        <a:lstStyle/>
        <a:p>
          <a:r>
            <a:rPr lang="en-US" sz="1800" b="1" dirty="0" smtClean="0"/>
            <a:t>$40,682</a:t>
          </a:r>
          <a:r>
            <a:rPr lang="en-US" sz="1800" dirty="0"/>
            <a:t/>
          </a:r>
          <a:br>
            <a:rPr lang="en-US" sz="1800" dirty="0"/>
          </a:br>
          <a:r>
            <a:rPr lang="en-US" sz="1800" i="1" dirty="0"/>
            <a:t>average expenditure per person per </a:t>
          </a:r>
          <a:r>
            <a:rPr lang="en-US" sz="1800" i="1" dirty="0" smtClean="0"/>
            <a:t>year</a:t>
          </a:r>
          <a:endParaRPr lang="en-US" sz="1800" i="1" dirty="0"/>
        </a:p>
      </dgm:t>
    </dgm:pt>
    <dgm:pt modelId="{E0E0506D-AEF3-419C-96B8-50951B8D3422}" type="parTrans" cxnId="{D8533F3E-4BA1-4584-9612-7F0496DFA9FC}">
      <dgm:prSet/>
      <dgm:spPr/>
      <dgm:t>
        <a:bodyPr/>
        <a:lstStyle/>
        <a:p>
          <a:endParaRPr lang="en-US"/>
        </a:p>
      </dgm:t>
    </dgm:pt>
    <dgm:pt modelId="{AFA622BD-9A17-40B1-BB33-5BBCEB3FE4A4}" type="sibTrans" cxnId="{D8533F3E-4BA1-4584-9612-7F0496DFA9FC}">
      <dgm:prSet/>
      <dgm:spPr/>
      <dgm:t>
        <a:bodyPr/>
        <a:lstStyle/>
        <a:p>
          <a:endParaRPr lang="en-US"/>
        </a:p>
      </dgm:t>
    </dgm:pt>
    <dgm:pt modelId="{4CCB3A8E-E4AA-4059-921D-712192BA8328}">
      <dgm:prSet phldrT="[Text]"/>
      <dgm:spPr/>
      <dgm:t>
        <a:bodyPr/>
        <a:lstStyle/>
        <a:p>
          <a:r>
            <a:rPr lang="en-US" b="1" dirty="0"/>
            <a:t>50% of U.S. population accounts for only 3% of health care </a:t>
          </a:r>
          <a:r>
            <a:rPr lang="en-US" b="1" dirty="0" smtClean="0"/>
            <a:t>spending</a:t>
          </a:r>
          <a:endParaRPr lang="en-US" b="1" dirty="0"/>
        </a:p>
      </dgm:t>
    </dgm:pt>
    <dgm:pt modelId="{FCF093A0-BB41-42DB-84F8-A5910581E873}" type="parTrans" cxnId="{C373CE2B-6767-4159-A723-793D575B23EC}">
      <dgm:prSet/>
      <dgm:spPr/>
      <dgm:t>
        <a:bodyPr/>
        <a:lstStyle/>
        <a:p>
          <a:endParaRPr lang="en-US"/>
        </a:p>
      </dgm:t>
    </dgm:pt>
    <dgm:pt modelId="{C90978B3-E05F-473D-9A05-F2C27DA2D585}" type="sibTrans" cxnId="{C373CE2B-6767-4159-A723-793D575B23EC}">
      <dgm:prSet/>
      <dgm:spPr/>
      <dgm:t>
        <a:bodyPr/>
        <a:lstStyle/>
        <a:p>
          <a:endParaRPr lang="en-US"/>
        </a:p>
      </dgm:t>
    </dgm:pt>
    <dgm:pt modelId="{AFDB28E1-EBC3-4C39-90C3-CF646D2B3E5E}">
      <dgm:prSet phldrT="[Text]" custT="1"/>
      <dgm:spPr/>
      <dgm:t>
        <a:bodyPr anchor="ctr"/>
        <a:lstStyle/>
        <a:p>
          <a:r>
            <a:rPr lang="en-US" sz="1800" b="1" dirty="0" smtClean="0"/>
            <a:t>$236</a:t>
          </a:r>
          <a:r>
            <a:rPr lang="en-US" sz="1800" dirty="0"/>
            <a:t/>
          </a:r>
          <a:br>
            <a:rPr lang="en-US" sz="1800" dirty="0"/>
          </a:br>
          <a:r>
            <a:rPr lang="en-US" sz="1800" i="1" u="none" dirty="0"/>
            <a:t>average expenditure per person per </a:t>
          </a:r>
          <a:r>
            <a:rPr lang="en-US" sz="1800" i="1" u="none" dirty="0" smtClean="0"/>
            <a:t>year</a:t>
          </a:r>
          <a:endParaRPr lang="en-US" sz="1800" i="1" u="none" dirty="0"/>
        </a:p>
      </dgm:t>
    </dgm:pt>
    <dgm:pt modelId="{29A70227-4058-4374-8E78-9044A34D1AE3}" type="parTrans" cxnId="{87E7D0A5-09F4-4E84-862C-1A716E756F52}">
      <dgm:prSet/>
      <dgm:spPr/>
      <dgm:t>
        <a:bodyPr/>
        <a:lstStyle/>
        <a:p>
          <a:endParaRPr lang="en-US"/>
        </a:p>
      </dgm:t>
    </dgm:pt>
    <dgm:pt modelId="{58BE524E-B9C0-4426-BA9B-9ABAEEC5C621}" type="sibTrans" cxnId="{87E7D0A5-09F4-4E84-862C-1A716E756F52}">
      <dgm:prSet/>
      <dgm:spPr/>
      <dgm:t>
        <a:bodyPr/>
        <a:lstStyle/>
        <a:p>
          <a:endParaRPr lang="en-US"/>
        </a:p>
      </dgm:t>
    </dgm:pt>
    <dgm:pt modelId="{20D72FDA-C626-4670-963C-4178015F6BCB}">
      <dgm:prSet phldrT="[Text]"/>
      <dgm:spPr/>
      <dgm:t>
        <a:bodyPr/>
        <a:lstStyle/>
        <a:p>
          <a:r>
            <a:rPr lang="en-US" b="1" dirty="0"/>
            <a:t>5% of U.S. population accounts </a:t>
          </a:r>
          <a:r>
            <a:rPr lang="en-US" b="1" dirty="0" smtClean="0"/>
            <a:t>for almost half of all health care spending</a:t>
          </a:r>
          <a:endParaRPr lang="en-US" b="1" dirty="0"/>
        </a:p>
      </dgm:t>
    </dgm:pt>
    <dgm:pt modelId="{E67E2786-2E1E-4255-8DC0-8C2ABD684467}" type="parTrans" cxnId="{C225D9FE-EDB1-4C55-91DD-30CCF54CB0A4}">
      <dgm:prSet/>
      <dgm:spPr/>
      <dgm:t>
        <a:bodyPr/>
        <a:lstStyle/>
        <a:p>
          <a:endParaRPr lang="en-US"/>
        </a:p>
      </dgm:t>
    </dgm:pt>
    <dgm:pt modelId="{590C0C39-7CAF-4029-83B3-9E6271FFB2C0}" type="sibTrans" cxnId="{C225D9FE-EDB1-4C55-91DD-30CCF54CB0A4}">
      <dgm:prSet/>
      <dgm:spPr/>
      <dgm:t>
        <a:bodyPr/>
        <a:lstStyle/>
        <a:p>
          <a:endParaRPr lang="en-US"/>
        </a:p>
      </dgm:t>
    </dgm:pt>
    <dgm:pt modelId="{B868C363-7BA5-4414-ABA4-C94D5630E683}" type="pres">
      <dgm:prSet presAssocID="{09046812-A92B-4D56-B981-4D338D04C348}" presName="Name0" presStyleCnt="0">
        <dgm:presLayoutVars>
          <dgm:dir/>
          <dgm:animLvl val="lvl"/>
          <dgm:resizeHandles val="exact"/>
        </dgm:presLayoutVars>
      </dgm:prSet>
      <dgm:spPr/>
      <dgm:t>
        <a:bodyPr/>
        <a:lstStyle/>
        <a:p>
          <a:endParaRPr lang="en-US"/>
        </a:p>
      </dgm:t>
    </dgm:pt>
    <dgm:pt modelId="{417A77D5-AB69-4DB5-866D-16F205EFEFC0}" type="pres">
      <dgm:prSet presAssocID="{20D72FDA-C626-4670-963C-4178015F6BCB}" presName="linNode" presStyleCnt="0"/>
      <dgm:spPr/>
      <dgm:t>
        <a:bodyPr/>
        <a:lstStyle/>
        <a:p>
          <a:endParaRPr lang="en-US"/>
        </a:p>
      </dgm:t>
    </dgm:pt>
    <dgm:pt modelId="{DCB33421-CB96-4CC3-85AC-7613BBD1B643}" type="pres">
      <dgm:prSet presAssocID="{20D72FDA-C626-4670-963C-4178015F6BCB}" presName="parentText" presStyleLbl="node1" presStyleIdx="0" presStyleCnt="2">
        <dgm:presLayoutVars>
          <dgm:chMax val="1"/>
          <dgm:bulletEnabled val="1"/>
        </dgm:presLayoutVars>
      </dgm:prSet>
      <dgm:spPr/>
      <dgm:t>
        <a:bodyPr/>
        <a:lstStyle/>
        <a:p>
          <a:endParaRPr lang="en-US"/>
        </a:p>
      </dgm:t>
    </dgm:pt>
    <dgm:pt modelId="{AB874AC5-0FB8-4EB1-A586-06ACAB9A5867}" type="pres">
      <dgm:prSet presAssocID="{20D72FDA-C626-4670-963C-4178015F6BCB}" presName="descendantText" presStyleLbl="alignAccFollowNode1" presStyleIdx="0" presStyleCnt="2">
        <dgm:presLayoutVars>
          <dgm:bulletEnabled val="1"/>
        </dgm:presLayoutVars>
      </dgm:prSet>
      <dgm:spPr/>
      <dgm:t>
        <a:bodyPr/>
        <a:lstStyle/>
        <a:p>
          <a:endParaRPr lang="en-US"/>
        </a:p>
      </dgm:t>
    </dgm:pt>
    <dgm:pt modelId="{96EFD3B9-9D60-4E4D-9AF4-7C7C77DA8FA2}" type="pres">
      <dgm:prSet presAssocID="{590C0C39-7CAF-4029-83B3-9E6271FFB2C0}" presName="sp" presStyleCnt="0"/>
      <dgm:spPr/>
      <dgm:t>
        <a:bodyPr/>
        <a:lstStyle/>
        <a:p>
          <a:endParaRPr lang="en-US"/>
        </a:p>
      </dgm:t>
    </dgm:pt>
    <dgm:pt modelId="{24FAFF13-CBA7-4498-9756-857F38B36031}" type="pres">
      <dgm:prSet presAssocID="{4CCB3A8E-E4AA-4059-921D-712192BA8328}" presName="linNode" presStyleCnt="0"/>
      <dgm:spPr/>
      <dgm:t>
        <a:bodyPr/>
        <a:lstStyle/>
        <a:p>
          <a:endParaRPr lang="en-US"/>
        </a:p>
      </dgm:t>
    </dgm:pt>
    <dgm:pt modelId="{5A9E4605-B075-408C-A875-A4AB6B759584}" type="pres">
      <dgm:prSet presAssocID="{4CCB3A8E-E4AA-4059-921D-712192BA8328}" presName="parentText" presStyleLbl="node1" presStyleIdx="1" presStyleCnt="2">
        <dgm:presLayoutVars>
          <dgm:chMax val="1"/>
          <dgm:bulletEnabled val="1"/>
        </dgm:presLayoutVars>
      </dgm:prSet>
      <dgm:spPr/>
      <dgm:t>
        <a:bodyPr/>
        <a:lstStyle/>
        <a:p>
          <a:endParaRPr lang="en-US"/>
        </a:p>
      </dgm:t>
    </dgm:pt>
    <dgm:pt modelId="{ACAEA05B-8DAB-4345-B77F-EF61A93D2C2A}" type="pres">
      <dgm:prSet presAssocID="{4CCB3A8E-E4AA-4059-921D-712192BA8328}" presName="descendantText" presStyleLbl="alignAccFollowNode1" presStyleIdx="1" presStyleCnt="2">
        <dgm:presLayoutVars>
          <dgm:bulletEnabled val="1"/>
        </dgm:presLayoutVars>
      </dgm:prSet>
      <dgm:spPr/>
      <dgm:t>
        <a:bodyPr/>
        <a:lstStyle/>
        <a:p>
          <a:endParaRPr lang="en-US"/>
        </a:p>
      </dgm:t>
    </dgm:pt>
  </dgm:ptLst>
  <dgm:cxnLst>
    <dgm:cxn modelId="{39F63FBC-A646-41A0-A5BF-1B0CF84C5EAC}" type="presOf" srcId="{20D72FDA-C626-4670-963C-4178015F6BCB}" destId="{DCB33421-CB96-4CC3-85AC-7613BBD1B643}" srcOrd="0" destOrd="0" presId="urn:microsoft.com/office/officeart/2005/8/layout/vList5"/>
    <dgm:cxn modelId="{C225D9FE-EDB1-4C55-91DD-30CCF54CB0A4}" srcId="{09046812-A92B-4D56-B981-4D338D04C348}" destId="{20D72FDA-C626-4670-963C-4178015F6BCB}" srcOrd="0" destOrd="0" parTransId="{E67E2786-2E1E-4255-8DC0-8C2ABD684467}" sibTransId="{590C0C39-7CAF-4029-83B3-9E6271FFB2C0}"/>
    <dgm:cxn modelId="{87E7D0A5-09F4-4E84-862C-1A716E756F52}" srcId="{4CCB3A8E-E4AA-4059-921D-712192BA8328}" destId="{AFDB28E1-EBC3-4C39-90C3-CF646D2B3E5E}" srcOrd="0" destOrd="0" parTransId="{29A70227-4058-4374-8E78-9044A34D1AE3}" sibTransId="{58BE524E-B9C0-4426-BA9B-9ABAEEC5C621}"/>
    <dgm:cxn modelId="{4F6E60F4-3088-4E1E-A0FF-1AFFC8ED5F3F}" type="presOf" srcId="{9BE1FCE9-9D97-4B12-B509-1A585C929B23}" destId="{AB874AC5-0FB8-4EB1-A586-06ACAB9A5867}" srcOrd="0" destOrd="0" presId="urn:microsoft.com/office/officeart/2005/8/layout/vList5"/>
    <dgm:cxn modelId="{C373CE2B-6767-4159-A723-793D575B23EC}" srcId="{09046812-A92B-4D56-B981-4D338D04C348}" destId="{4CCB3A8E-E4AA-4059-921D-712192BA8328}" srcOrd="1" destOrd="0" parTransId="{FCF093A0-BB41-42DB-84F8-A5910581E873}" sibTransId="{C90978B3-E05F-473D-9A05-F2C27DA2D585}"/>
    <dgm:cxn modelId="{C7A50317-E744-46A5-9315-3149B29198F9}" type="presOf" srcId="{09046812-A92B-4D56-B981-4D338D04C348}" destId="{B868C363-7BA5-4414-ABA4-C94D5630E683}" srcOrd="0" destOrd="0" presId="urn:microsoft.com/office/officeart/2005/8/layout/vList5"/>
    <dgm:cxn modelId="{D8533F3E-4BA1-4584-9612-7F0496DFA9FC}" srcId="{20D72FDA-C626-4670-963C-4178015F6BCB}" destId="{9BE1FCE9-9D97-4B12-B509-1A585C929B23}" srcOrd="0" destOrd="0" parTransId="{E0E0506D-AEF3-419C-96B8-50951B8D3422}" sibTransId="{AFA622BD-9A17-40B1-BB33-5BBCEB3FE4A4}"/>
    <dgm:cxn modelId="{0468385A-5B76-4EF8-9F1F-8A2EE19B8201}" type="presOf" srcId="{4CCB3A8E-E4AA-4059-921D-712192BA8328}" destId="{5A9E4605-B075-408C-A875-A4AB6B759584}" srcOrd="0" destOrd="0" presId="urn:microsoft.com/office/officeart/2005/8/layout/vList5"/>
    <dgm:cxn modelId="{06C03238-0B42-4627-B0F3-42F3B847822C}" type="presOf" srcId="{AFDB28E1-EBC3-4C39-90C3-CF646D2B3E5E}" destId="{ACAEA05B-8DAB-4345-B77F-EF61A93D2C2A}" srcOrd="0" destOrd="0" presId="urn:microsoft.com/office/officeart/2005/8/layout/vList5"/>
    <dgm:cxn modelId="{1CC4D6F5-5161-4A01-ADCB-E763F03DA6AC}" type="presParOf" srcId="{B868C363-7BA5-4414-ABA4-C94D5630E683}" destId="{417A77D5-AB69-4DB5-866D-16F205EFEFC0}" srcOrd="0" destOrd="0" presId="urn:microsoft.com/office/officeart/2005/8/layout/vList5"/>
    <dgm:cxn modelId="{767AF2BE-DBDA-4F2C-B7ED-281711C95545}" type="presParOf" srcId="{417A77D5-AB69-4DB5-866D-16F205EFEFC0}" destId="{DCB33421-CB96-4CC3-85AC-7613BBD1B643}" srcOrd="0" destOrd="0" presId="urn:microsoft.com/office/officeart/2005/8/layout/vList5"/>
    <dgm:cxn modelId="{DA8BDD9D-4C97-41D7-B055-17EAE682571B}" type="presParOf" srcId="{417A77D5-AB69-4DB5-866D-16F205EFEFC0}" destId="{AB874AC5-0FB8-4EB1-A586-06ACAB9A5867}" srcOrd="1" destOrd="0" presId="urn:microsoft.com/office/officeart/2005/8/layout/vList5"/>
    <dgm:cxn modelId="{DB616BCF-B2AE-40BF-B031-877A84D8B0A6}" type="presParOf" srcId="{B868C363-7BA5-4414-ABA4-C94D5630E683}" destId="{96EFD3B9-9D60-4E4D-9AF4-7C7C77DA8FA2}" srcOrd="1" destOrd="0" presId="urn:microsoft.com/office/officeart/2005/8/layout/vList5"/>
    <dgm:cxn modelId="{7F5CB8CF-898D-4985-85B1-4CF8F6144BC0}" type="presParOf" srcId="{B868C363-7BA5-4414-ABA4-C94D5630E683}" destId="{24FAFF13-CBA7-4498-9756-857F38B36031}" srcOrd="2" destOrd="0" presId="urn:microsoft.com/office/officeart/2005/8/layout/vList5"/>
    <dgm:cxn modelId="{3FC8ACF5-7884-4285-A87F-902C403FCC9F}" type="presParOf" srcId="{24FAFF13-CBA7-4498-9756-857F38B36031}" destId="{5A9E4605-B075-408C-A875-A4AB6B759584}" srcOrd="0" destOrd="0" presId="urn:microsoft.com/office/officeart/2005/8/layout/vList5"/>
    <dgm:cxn modelId="{612A482C-F757-4074-92E2-846029DE5A61}" type="presParOf" srcId="{24FAFF13-CBA7-4498-9756-857F38B36031}" destId="{ACAEA05B-8DAB-4345-B77F-EF61A93D2C2A}"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01BC5E-5951-46C2-AA9B-E2CF0209E9D5}"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FE8EDEF4-3A63-4E2D-8872-60079E6A7382}">
      <dgm:prSet phldrT="[Text]"/>
      <dgm:spPr>
        <a:solidFill>
          <a:schemeClr val="tx2"/>
        </a:solidFill>
      </dgm:spPr>
      <dgm:t>
        <a:bodyPr/>
        <a:lstStyle/>
        <a:p>
          <a:r>
            <a:rPr lang="en-US" b="1" dirty="0" smtClean="0"/>
            <a:t>Population Health</a:t>
          </a:r>
          <a:endParaRPr lang="en-US" b="1" dirty="0"/>
        </a:p>
      </dgm:t>
    </dgm:pt>
    <dgm:pt modelId="{597F926F-E89E-4652-B5CF-AC22B1A046E0}" type="parTrans" cxnId="{A79E006E-3EB7-4E43-BADF-AF0909D61F73}">
      <dgm:prSet/>
      <dgm:spPr/>
      <dgm:t>
        <a:bodyPr/>
        <a:lstStyle/>
        <a:p>
          <a:endParaRPr lang="en-US" b="1"/>
        </a:p>
      </dgm:t>
    </dgm:pt>
    <dgm:pt modelId="{43A87AE9-A55C-4A69-9A2D-BE799C4A2E0F}" type="sibTrans" cxnId="{A79E006E-3EB7-4E43-BADF-AF0909D61F73}">
      <dgm:prSet/>
      <dgm:spPr/>
      <dgm:t>
        <a:bodyPr/>
        <a:lstStyle/>
        <a:p>
          <a:endParaRPr lang="en-US" b="1"/>
        </a:p>
      </dgm:t>
    </dgm:pt>
    <dgm:pt modelId="{42AC50B6-3B39-458C-8C4C-3EDB8974A92F}">
      <dgm:prSet phldrT="[Text]"/>
      <dgm:spPr>
        <a:solidFill>
          <a:schemeClr val="tx2"/>
        </a:solidFill>
      </dgm:spPr>
      <dgm:t>
        <a:bodyPr/>
        <a:lstStyle/>
        <a:p>
          <a:r>
            <a:rPr lang="en-US" b="1" dirty="0" smtClean="0"/>
            <a:t>Experience Of Care</a:t>
          </a:r>
          <a:endParaRPr lang="en-US" b="1" dirty="0"/>
        </a:p>
      </dgm:t>
    </dgm:pt>
    <dgm:pt modelId="{125EA0B6-7585-4648-BED4-5B45CB0149F3}" type="parTrans" cxnId="{A918B5A4-FA08-460A-83DE-33F777A02096}">
      <dgm:prSet/>
      <dgm:spPr/>
      <dgm:t>
        <a:bodyPr/>
        <a:lstStyle/>
        <a:p>
          <a:endParaRPr lang="en-US" b="1"/>
        </a:p>
      </dgm:t>
    </dgm:pt>
    <dgm:pt modelId="{0BB3E2E9-06F1-4EE8-923C-EFCE212B0D0F}" type="sibTrans" cxnId="{A918B5A4-FA08-460A-83DE-33F777A02096}">
      <dgm:prSet/>
      <dgm:spPr/>
      <dgm:t>
        <a:bodyPr/>
        <a:lstStyle/>
        <a:p>
          <a:endParaRPr lang="en-US" b="1"/>
        </a:p>
      </dgm:t>
    </dgm:pt>
    <dgm:pt modelId="{D173DF77-FEDE-42D8-80D7-9EB7B56BBBA4}">
      <dgm:prSet phldrT="[Text]"/>
      <dgm:spPr>
        <a:solidFill>
          <a:schemeClr val="accent1"/>
        </a:solidFill>
      </dgm:spPr>
      <dgm:t>
        <a:bodyPr/>
        <a:lstStyle/>
        <a:p>
          <a:r>
            <a:rPr lang="en-US" b="1" dirty="0" smtClean="0"/>
            <a:t>The Triple Aim</a:t>
          </a:r>
          <a:endParaRPr lang="en-US" b="1" dirty="0"/>
        </a:p>
      </dgm:t>
    </dgm:pt>
    <dgm:pt modelId="{52629CE0-939F-4E5E-84FE-CE4FE66C5302}" type="parTrans" cxnId="{55BEB36B-9744-43CA-AF5A-C0D61F7E95B6}">
      <dgm:prSet/>
      <dgm:spPr/>
      <dgm:t>
        <a:bodyPr/>
        <a:lstStyle/>
        <a:p>
          <a:endParaRPr lang="en-US" b="1"/>
        </a:p>
      </dgm:t>
    </dgm:pt>
    <dgm:pt modelId="{4E567F50-E6C1-488F-8CDC-E8AF1CFA31FB}" type="sibTrans" cxnId="{55BEB36B-9744-43CA-AF5A-C0D61F7E95B6}">
      <dgm:prSet/>
      <dgm:spPr/>
      <dgm:t>
        <a:bodyPr/>
        <a:lstStyle/>
        <a:p>
          <a:endParaRPr lang="en-US" b="1"/>
        </a:p>
      </dgm:t>
    </dgm:pt>
    <dgm:pt modelId="{DD0CDCCB-8663-40AA-865A-1741A1D294F2}">
      <dgm:prSet phldrT="[Text]"/>
      <dgm:spPr>
        <a:solidFill>
          <a:schemeClr val="tx2"/>
        </a:solidFill>
      </dgm:spPr>
      <dgm:t>
        <a:bodyPr/>
        <a:lstStyle/>
        <a:p>
          <a:r>
            <a:rPr lang="en-US" b="1" dirty="0" smtClean="0"/>
            <a:t>Per Capita Cost</a:t>
          </a:r>
          <a:endParaRPr lang="en-US" b="1" dirty="0"/>
        </a:p>
      </dgm:t>
    </dgm:pt>
    <dgm:pt modelId="{A80FECA0-BEBE-4ED2-B16C-C66F1CB4E538}" type="parTrans" cxnId="{67319A60-4D1D-4B1E-9AA8-1917848E60CD}">
      <dgm:prSet/>
      <dgm:spPr/>
      <dgm:t>
        <a:bodyPr/>
        <a:lstStyle/>
        <a:p>
          <a:endParaRPr lang="en-US" b="1"/>
        </a:p>
      </dgm:t>
    </dgm:pt>
    <dgm:pt modelId="{AB602053-6938-4A6D-9B33-68251AECB507}" type="sibTrans" cxnId="{67319A60-4D1D-4B1E-9AA8-1917848E60CD}">
      <dgm:prSet/>
      <dgm:spPr/>
      <dgm:t>
        <a:bodyPr/>
        <a:lstStyle/>
        <a:p>
          <a:endParaRPr lang="en-US" b="1"/>
        </a:p>
      </dgm:t>
    </dgm:pt>
    <dgm:pt modelId="{9D251920-55B7-4691-9409-2F9E2ACF28DB}" type="pres">
      <dgm:prSet presAssocID="{D301BC5E-5951-46C2-AA9B-E2CF0209E9D5}" presName="compositeShape" presStyleCnt="0">
        <dgm:presLayoutVars>
          <dgm:chMax val="9"/>
          <dgm:dir/>
          <dgm:resizeHandles val="exact"/>
        </dgm:presLayoutVars>
      </dgm:prSet>
      <dgm:spPr/>
      <dgm:t>
        <a:bodyPr/>
        <a:lstStyle/>
        <a:p>
          <a:endParaRPr lang="en-US"/>
        </a:p>
      </dgm:t>
    </dgm:pt>
    <dgm:pt modelId="{B36C88F2-1F4B-4C79-AD1B-6000B938F3EA}" type="pres">
      <dgm:prSet presAssocID="{D301BC5E-5951-46C2-AA9B-E2CF0209E9D5}" presName="triangle1" presStyleLbl="node1" presStyleIdx="0" presStyleCnt="4" custLinFactNeighborX="-585">
        <dgm:presLayoutVars>
          <dgm:bulletEnabled val="1"/>
        </dgm:presLayoutVars>
      </dgm:prSet>
      <dgm:spPr/>
      <dgm:t>
        <a:bodyPr/>
        <a:lstStyle/>
        <a:p>
          <a:endParaRPr lang="en-US"/>
        </a:p>
      </dgm:t>
    </dgm:pt>
    <dgm:pt modelId="{9C8ED2E0-3331-4553-A5A4-92A5EEEA5E44}" type="pres">
      <dgm:prSet presAssocID="{D301BC5E-5951-46C2-AA9B-E2CF0209E9D5}" presName="triangle2" presStyleLbl="node1" presStyleIdx="1" presStyleCnt="4">
        <dgm:presLayoutVars>
          <dgm:bulletEnabled val="1"/>
        </dgm:presLayoutVars>
      </dgm:prSet>
      <dgm:spPr/>
      <dgm:t>
        <a:bodyPr/>
        <a:lstStyle/>
        <a:p>
          <a:endParaRPr lang="en-US"/>
        </a:p>
      </dgm:t>
    </dgm:pt>
    <dgm:pt modelId="{A4DF14AA-B927-4E71-8528-418C7CA4489D}" type="pres">
      <dgm:prSet presAssocID="{D301BC5E-5951-46C2-AA9B-E2CF0209E9D5}" presName="triangle3" presStyleLbl="node1" presStyleIdx="2" presStyleCnt="4">
        <dgm:presLayoutVars>
          <dgm:bulletEnabled val="1"/>
        </dgm:presLayoutVars>
      </dgm:prSet>
      <dgm:spPr/>
      <dgm:t>
        <a:bodyPr/>
        <a:lstStyle/>
        <a:p>
          <a:endParaRPr lang="en-US"/>
        </a:p>
      </dgm:t>
    </dgm:pt>
    <dgm:pt modelId="{4F79A4DA-4254-4C79-A2DB-27B5B7EEDA1D}" type="pres">
      <dgm:prSet presAssocID="{D301BC5E-5951-46C2-AA9B-E2CF0209E9D5}" presName="triangle4" presStyleLbl="node1" presStyleIdx="3" presStyleCnt="4">
        <dgm:presLayoutVars>
          <dgm:bulletEnabled val="1"/>
        </dgm:presLayoutVars>
      </dgm:prSet>
      <dgm:spPr/>
      <dgm:t>
        <a:bodyPr/>
        <a:lstStyle/>
        <a:p>
          <a:endParaRPr lang="en-US"/>
        </a:p>
      </dgm:t>
    </dgm:pt>
  </dgm:ptLst>
  <dgm:cxnLst>
    <dgm:cxn modelId="{67319A60-4D1D-4B1E-9AA8-1917848E60CD}" srcId="{D301BC5E-5951-46C2-AA9B-E2CF0209E9D5}" destId="{DD0CDCCB-8663-40AA-865A-1741A1D294F2}" srcOrd="3" destOrd="0" parTransId="{A80FECA0-BEBE-4ED2-B16C-C66F1CB4E538}" sibTransId="{AB602053-6938-4A6D-9B33-68251AECB507}"/>
    <dgm:cxn modelId="{A79E006E-3EB7-4E43-BADF-AF0909D61F73}" srcId="{D301BC5E-5951-46C2-AA9B-E2CF0209E9D5}" destId="{FE8EDEF4-3A63-4E2D-8872-60079E6A7382}" srcOrd="0" destOrd="0" parTransId="{597F926F-E89E-4652-B5CF-AC22B1A046E0}" sibTransId="{43A87AE9-A55C-4A69-9A2D-BE799C4A2E0F}"/>
    <dgm:cxn modelId="{55BEB36B-9744-43CA-AF5A-C0D61F7E95B6}" srcId="{D301BC5E-5951-46C2-AA9B-E2CF0209E9D5}" destId="{D173DF77-FEDE-42D8-80D7-9EB7B56BBBA4}" srcOrd="2" destOrd="0" parTransId="{52629CE0-939F-4E5E-84FE-CE4FE66C5302}" sibTransId="{4E567F50-E6C1-488F-8CDC-E8AF1CFA31FB}"/>
    <dgm:cxn modelId="{006A3A1D-91FF-4E97-9198-2FF534424202}" type="presOf" srcId="{D301BC5E-5951-46C2-AA9B-E2CF0209E9D5}" destId="{9D251920-55B7-4691-9409-2F9E2ACF28DB}" srcOrd="0" destOrd="0" presId="urn:microsoft.com/office/officeart/2005/8/layout/pyramid4"/>
    <dgm:cxn modelId="{A46C1A50-D9FD-4CE0-8A2B-39FA4E7BD81B}" type="presOf" srcId="{42AC50B6-3B39-458C-8C4C-3EDB8974A92F}" destId="{9C8ED2E0-3331-4553-A5A4-92A5EEEA5E44}" srcOrd="0" destOrd="0" presId="urn:microsoft.com/office/officeart/2005/8/layout/pyramid4"/>
    <dgm:cxn modelId="{904E45AF-1E75-4C99-B7C7-AD83EA64B643}" type="presOf" srcId="{FE8EDEF4-3A63-4E2D-8872-60079E6A7382}" destId="{B36C88F2-1F4B-4C79-AD1B-6000B938F3EA}" srcOrd="0" destOrd="0" presId="urn:microsoft.com/office/officeart/2005/8/layout/pyramid4"/>
    <dgm:cxn modelId="{A918B5A4-FA08-460A-83DE-33F777A02096}" srcId="{D301BC5E-5951-46C2-AA9B-E2CF0209E9D5}" destId="{42AC50B6-3B39-458C-8C4C-3EDB8974A92F}" srcOrd="1" destOrd="0" parTransId="{125EA0B6-7585-4648-BED4-5B45CB0149F3}" sibTransId="{0BB3E2E9-06F1-4EE8-923C-EFCE212B0D0F}"/>
    <dgm:cxn modelId="{6BD4B049-FF97-432E-8D46-1731C401680F}" type="presOf" srcId="{DD0CDCCB-8663-40AA-865A-1741A1D294F2}" destId="{4F79A4DA-4254-4C79-A2DB-27B5B7EEDA1D}" srcOrd="0" destOrd="0" presId="urn:microsoft.com/office/officeart/2005/8/layout/pyramid4"/>
    <dgm:cxn modelId="{D2696FE0-095D-4256-9C26-21EEEBE0B7AD}" type="presOf" srcId="{D173DF77-FEDE-42D8-80D7-9EB7B56BBBA4}" destId="{A4DF14AA-B927-4E71-8528-418C7CA4489D}" srcOrd="0" destOrd="0" presId="urn:microsoft.com/office/officeart/2005/8/layout/pyramid4"/>
    <dgm:cxn modelId="{761AE974-D1BD-422D-8316-B677C7507A87}" type="presParOf" srcId="{9D251920-55B7-4691-9409-2F9E2ACF28DB}" destId="{B36C88F2-1F4B-4C79-AD1B-6000B938F3EA}" srcOrd="0" destOrd="0" presId="urn:microsoft.com/office/officeart/2005/8/layout/pyramid4"/>
    <dgm:cxn modelId="{0EF2BBCE-8382-4BA8-A3CB-48BE81BE6597}" type="presParOf" srcId="{9D251920-55B7-4691-9409-2F9E2ACF28DB}" destId="{9C8ED2E0-3331-4553-A5A4-92A5EEEA5E44}" srcOrd="1" destOrd="0" presId="urn:microsoft.com/office/officeart/2005/8/layout/pyramid4"/>
    <dgm:cxn modelId="{2F31BE83-2445-40E1-9A6C-85E2AFDA8188}" type="presParOf" srcId="{9D251920-55B7-4691-9409-2F9E2ACF28DB}" destId="{A4DF14AA-B927-4E71-8528-418C7CA4489D}" srcOrd="2" destOrd="0" presId="urn:microsoft.com/office/officeart/2005/8/layout/pyramid4"/>
    <dgm:cxn modelId="{90E4E799-4DD8-44A4-847A-A7F9C517B510}" type="presParOf" srcId="{9D251920-55B7-4691-9409-2F9E2ACF28DB}" destId="{4F79A4DA-4254-4C79-A2DB-27B5B7EEDA1D}"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C03343-0D22-4E4E-B019-EB06EE5B9A2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249D527B-1FBD-4BBF-89E7-45828431BFB6}">
      <dgm:prSet/>
      <dgm:spPr>
        <a:solidFill>
          <a:schemeClr val="tx2"/>
        </a:solidFill>
      </dgm:spPr>
      <dgm:t>
        <a:bodyPr/>
        <a:lstStyle/>
        <a:p>
          <a:pPr rtl="0"/>
          <a:r>
            <a:rPr lang="en-US" dirty="0" smtClean="0">
              <a:effectLst>
                <a:outerShdw blurRad="38100" dist="38100" dir="2700000" algn="tl">
                  <a:srgbClr val="000000">
                    <a:alpha val="43137"/>
                  </a:srgbClr>
                </a:outerShdw>
              </a:effectLst>
            </a:rPr>
            <a:t>Often removed from their families due to abuse and/or neglect, children in foster care often have health conditions that have been inconsistently treated or not addressed at </a:t>
          </a:r>
          <a:r>
            <a:rPr lang="en-US" dirty="0" smtClean="0"/>
            <a:t>all</a:t>
          </a:r>
          <a:endParaRPr lang="en-US" dirty="0"/>
        </a:p>
      </dgm:t>
    </dgm:pt>
    <dgm:pt modelId="{C57C63BE-3868-44CF-9374-D52ED6FEDB07}" type="parTrans" cxnId="{DC057072-F78D-4BE5-9586-399EEAFD9988}">
      <dgm:prSet/>
      <dgm:spPr/>
      <dgm:t>
        <a:bodyPr/>
        <a:lstStyle/>
        <a:p>
          <a:endParaRPr lang="en-US"/>
        </a:p>
      </dgm:t>
    </dgm:pt>
    <dgm:pt modelId="{DFA006F0-5151-4AC8-832D-EB1DDCE8B046}" type="sibTrans" cxnId="{DC057072-F78D-4BE5-9586-399EEAFD9988}">
      <dgm:prSet/>
      <dgm:spPr/>
      <dgm:t>
        <a:bodyPr/>
        <a:lstStyle/>
        <a:p>
          <a:endParaRPr lang="en-US"/>
        </a:p>
      </dgm:t>
    </dgm:pt>
    <dgm:pt modelId="{D9D24837-26EF-44B0-991B-83CF357B74B7}">
      <dgm:prSet/>
      <dgm:spPr>
        <a:solidFill>
          <a:schemeClr val="accent2"/>
        </a:solidFill>
      </dgm:spPr>
      <dgm:t>
        <a:bodyPr/>
        <a:lstStyle/>
        <a:p>
          <a:pPr rtl="0"/>
          <a:r>
            <a:rPr lang="en-US" dirty="0" smtClean="0">
              <a:effectLst>
                <a:outerShdw blurRad="38100" dist="38100" dir="2700000" algn="tl">
                  <a:srgbClr val="000000">
                    <a:alpha val="43137"/>
                  </a:srgbClr>
                </a:outerShdw>
              </a:effectLst>
            </a:rPr>
            <a:t>30%-80% enter foster care with at least one untreated physical condition</a:t>
          </a:r>
          <a:endParaRPr lang="en-US" dirty="0">
            <a:effectLst>
              <a:outerShdw blurRad="38100" dist="38100" dir="2700000" algn="tl">
                <a:srgbClr val="000000">
                  <a:alpha val="43137"/>
                </a:srgbClr>
              </a:outerShdw>
            </a:effectLst>
          </a:endParaRPr>
        </a:p>
      </dgm:t>
    </dgm:pt>
    <dgm:pt modelId="{7B1BEF82-7704-4E15-A52E-8ED8E9ECF828}" type="parTrans" cxnId="{66FBD079-B229-47AB-9224-C4D5641B26B2}">
      <dgm:prSet/>
      <dgm:spPr/>
      <dgm:t>
        <a:bodyPr/>
        <a:lstStyle/>
        <a:p>
          <a:endParaRPr lang="en-US"/>
        </a:p>
      </dgm:t>
    </dgm:pt>
    <dgm:pt modelId="{E44C1145-6401-41AD-B400-D9DC3290B2F1}" type="sibTrans" cxnId="{66FBD079-B229-47AB-9224-C4D5641B26B2}">
      <dgm:prSet/>
      <dgm:spPr/>
      <dgm:t>
        <a:bodyPr/>
        <a:lstStyle/>
        <a:p>
          <a:endParaRPr lang="en-US"/>
        </a:p>
      </dgm:t>
    </dgm:pt>
    <dgm:pt modelId="{E6D4FD91-3DDC-468C-BD03-D84D0CDAC53C}">
      <dgm:prSet/>
      <dgm:spPr>
        <a:solidFill>
          <a:schemeClr val="accent1"/>
        </a:solidFill>
      </dgm:spPr>
      <dgm:t>
        <a:bodyPr/>
        <a:lstStyle/>
        <a:p>
          <a:pPr rtl="0"/>
          <a:r>
            <a:rPr lang="en-US" dirty="0" smtClean="0">
              <a:effectLst>
                <a:outerShdw blurRad="38100" dist="38100" dir="2700000" algn="tl">
                  <a:srgbClr val="000000">
                    <a:alpha val="43137"/>
                  </a:srgbClr>
                </a:outerShdw>
              </a:effectLst>
            </a:rPr>
            <a:t>Up to </a:t>
          </a:r>
          <a:r>
            <a:rPr lang="en-US" b="0" u="sng" dirty="0" smtClean="0">
              <a:solidFill>
                <a:schemeClr val="bg1"/>
              </a:solidFill>
              <a:effectLst>
                <a:outerShdw blurRad="38100" dist="38100" dir="2700000" algn="tl">
                  <a:srgbClr val="000000">
                    <a:alpha val="43137"/>
                  </a:srgbClr>
                </a:outerShdw>
              </a:effectLst>
            </a:rPr>
            <a:t>80%</a:t>
          </a:r>
          <a:r>
            <a:rPr lang="en-US" b="0" u="none" dirty="0" smtClean="0">
              <a:solidFill>
                <a:schemeClr val="bg1"/>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of children in foster care have significant mental health issues, compared to approximately</a:t>
          </a:r>
          <a:r>
            <a:rPr lang="en-US" dirty="0" smtClean="0">
              <a:solidFill>
                <a:schemeClr val="bg1"/>
              </a:solidFill>
              <a:effectLst>
                <a:outerShdw blurRad="38100" dist="38100" dir="2700000" algn="tl">
                  <a:srgbClr val="000000">
                    <a:alpha val="43137"/>
                  </a:srgbClr>
                </a:outerShdw>
              </a:effectLst>
            </a:rPr>
            <a:t> </a:t>
          </a:r>
          <a:r>
            <a:rPr lang="en-US" b="0" u="sng" dirty="0" smtClean="0">
              <a:solidFill>
                <a:schemeClr val="bg1"/>
              </a:solidFill>
              <a:effectLst>
                <a:outerShdw blurRad="38100" dist="38100" dir="2700000" algn="tl">
                  <a:srgbClr val="000000">
                    <a:alpha val="43137"/>
                  </a:srgbClr>
                </a:outerShdw>
              </a:effectLst>
            </a:rPr>
            <a:t>18-22%</a:t>
          </a:r>
          <a:r>
            <a:rPr lang="en-US" b="0" u="none" dirty="0" smtClean="0">
              <a:solidFill>
                <a:schemeClr val="bg1"/>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of the general population</a:t>
          </a:r>
          <a:endParaRPr lang="en-US" dirty="0">
            <a:effectLst>
              <a:outerShdw blurRad="38100" dist="38100" dir="2700000" algn="tl">
                <a:srgbClr val="000000">
                  <a:alpha val="43137"/>
                </a:srgbClr>
              </a:outerShdw>
            </a:effectLst>
          </a:endParaRPr>
        </a:p>
      </dgm:t>
    </dgm:pt>
    <dgm:pt modelId="{E416968F-8333-494A-93DC-3C5267138F13}" type="parTrans" cxnId="{F4FE1346-5543-46E9-9572-202F72E4CF18}">
      <dgm:prSet/>
      <dgm:spPr/>
      <dgm:t>
        <a:bodyPr/>
        <a:lstStyle/>
        <a:p>
          <a:endParaRPr lang="en-US"/>
        </a:p>
      </dgm:t>
    </dgm:pt>
    <dgm:pt modelId="{A53FED07-0D6D-4198-B60B-51F186C6D555}" type="sibTrans" cxnId="{F4FE1346-5543-46E9-9572-202F72E4CF18}">
      <dgm:prSet/>
      <dgm:spPr/>
      <dgm:t>
        <a:bodyPr/>
        <a:lstStyle/>
        <a:p>
          <a:endParaRPr lang="en-US"/>
        </a:p>
      </dgm:t>
    </dgm:pt>
    <dgm:pt modelId="{1F7E5FBD-28E4-4C4E-8100-C68713B9FDFC}" type="pres">
      <dgm:prSet presAssocID="{73C03343-0D22-4E4E-B019-EB06EE5B9A27}" presName="diagram" presStyleCnt="0">
        <dgm:presLayoutVars>
          <dgm:dir/>
          <dgm:resizeHandles val="exact"/>
        </dgm:presLayoutVars>
      </dgm:prSet>
      <dgm:spPr/>
      <dgm:t>
        <a:bodyPr/>
        <a:lstStyle/>
        <a:p>
          <a:endParaRPr lang="en-US"/>
        </a:p>
      </dgm:t>
    </dgm:pt>
    <dgm:pt modelId="{E42A96A5-B470-4A36-9410-670A7C18F0B8}" type="pres">
      <dgm:prSet presAssocID="{249D527B-1FBD-4BBF-89E7-45828431BFB6}" presName="node" presStyleLbl="node1" presStyleIdx="0" presStyleCnt="3" custLinFactNeighborX="-683" custLinFactNeighborY="30">
        <dgm:presLayoutVars>
          <dgm:bulletEnabled val="1"/>
        </dgm:presLayoutVars>
      </dgm:prSet>
      <dgm:spPr/>
      <dgm:t>
        <a:bodyPr/>
        <a:lstStyle/>
        <a:p>
          <a:endParaRPr lang="en-US"/>
        </a:p>
      </dgm:t>
    </dgm:pt>
    <dgm:pt modelId="{10A51248-F6EB-4F52-9A71-F73F7700D4BC}" type="pres">
      <dgm:prSet presAssocID="{DFA006F0-5151-4AC8-832D-EB1DDCE8B046}" presName="sibTrans" presStyleCnt="0"/>
      <dgm:spPr/>
    </dgm:pt>
    <dgm:pt modelId="{29A9D34E-F0D1-41B1-B582-3A82D1EF1620}" type="pres">
      <dgm:prSet presAssocID="{D9D24837-26EF-44B0-991B-83CF357B74B7}" presName="node" presStyleLbl="node1" presStyleIdx="1" presStyleCnt="3">
        <dgm:presLayoutVars>
          <dgm:bulletEnabled val="1"/>
        </dgm:presLayoutVars>
      </dgm:prSet>
      <dgm:spPr/>
      <dgm:t>
        <a:bodyPr/>
        <a:lstStyle/>
        <a:p>
          <a:endParaRPr lang="en-US"/>
        </a:p>
      </dgm:t>
    </dgm:pt>
    <dgm:pt modelId="{4953E94C-0780-4DB2-9D5D-65A60A4C8551}" type="pres">
      <dgm:prSet presAssocID="{E44C1145-6401-41AD-B400-D9DC3290B2F1}" presName="sibTrans" presStyleCnt="0"/>
      <dgm:spPr/>
    </dgm:pt>
    <dgm:pt modelId="{6996A83D-0E1F-48F2-91AB-B19745AC58FF}" type="pres">
      <dgm:prSet presAssocID="{E6D4FD91-3DDC-468C-BD03-D84D0CDAC53C}" presName="node" presStyleLbl="node1" presStyleIdx="2" presStyleCnt="3" custLinFactNeighborX="-55683" custLinFactNeighborY="-461">
        <dgm:presLayoutVars>
          <dgm:bulletEnabled val="1"/>
        </dgm:presLayoutVars>
      </dgm:prSet>
      <dgm:spPr/>
      <dgm:t>
        <a:bodyPr/>
        <a:lstStyle/>
        <a:p>
          <a:endParaRPr lang="en-US"/>
        </a:p>
      </dgm:t>
    </dgm:pt>
  </dgm:ptLst>
  <dgm:cxnLst>
    <dgm:cxn modelId="{66FBD079-B229-47AB-9224-C4D5641B26B2}" srcId="{73C03343-0D22-4E4E-B019-EB06EE5B9A27}" destId="{D9D24837-26EF-44B0-991B-83CF357B74B7}" srcOrd="1" destOrd="0" parTransId="{7B1BEF82-7704-4E15-A52E-8ED8E9ECF828}" sibTransId="{E44C1145-6401-41AD-B400-D9DC3290B2F1}"/>
    <dgm:cxn modelId="{E86FC8C6-BE98-4489-8F2A-527DB5145E22}" type="presOf" srcId="{D9D24837-26EF-44B0-991B-83CF357B74B7}" destId="{29A9D34E-F0D1-41B1-B582-3A82D1EF1620}" srcOrd="0" destOrd="0" presId="urn:microsoft.com/office/officeart/2005/8/layout/default"/>
    <dgm:cxn modelId="{F4FE1346-5543-46E9-9572-202F72E4CF18}" srcId="{73C03343-0D22-4E4E-B019-EB06EE5B9A27}" destId="{E6D4FD91-3DDC-468C-BD03-D84D0CDAC53C}" srcOrd="2" destOrd="0" parTransId="{E416968F-8333-494A-93DC-3C5267138F13}" sibTransId="{A53FED07-0D6D-4198-B60B-51F186C6D555}"/>
    <dgm:cxn modelId="{5A31C4CC-2AA7-43BF-9A8E-D771F392C3CE}" type="presOf" srcId="{249D527B-1FBD-4BBF-89E7-45828431BFB6}" destId="{E42A96A5-B470-4A36-9410-670A7C18F0B8}" srcOrd="0" destOrd="0" presId="urn:microsoft.com/office/officeart/2005/8/layout/default"/>
    <dgm:cxn modelId="{DC057072-F78D-4BE5-9586-399EEAFD9988}" srcId="{73C03343-0D22-4E4E-B019-EB06EE5B9A27}" destId="{249D527B-1FBD-4BBF-89E7-45828431BFB6}" srcOrd="0" destOrd="0" parTransId="{C57C63BE-3868-44CF-9374-D52ED6FEDB07}" sibTransId="{DFA006F0-5151-4AC8-832D-EB1DDCE8B046}"/>
    <dgm:cxn modelId="{6BA2F0FE-49F9-4F18-99AA-03688C4B44B3}" type="presOf" srcId="{E6D4FD91-3DDC-468C-BD03-D84D0CDAC53C}" destId="{6996A83D-0E1F-48F2-91AB-B19745AC58FF}" srcOrd="0" destOrd="0" presId="urn:microsoft.com/office/officeart/2005/8/layout/default"/>
    <dgm:cxn modelId="{A4D66483-F4DB-4C5B-A2DC-5FF1CC5B2D5B}" type="presOf" srcId="{73C03343-0D22-4E4E-B019-EB06EE5B9A27}" destId="{1F7E5FBD-28E4-4C4E-8100-C68713B9FDFC}" srcOrd="0" destOrd="0" presId="urn:microsoft.com/office/officeart/2005/8/layout/default"/>
    <dgm:cxn modelId="{FFFDFE0A-5E7B-4C7B-9CF9-AE6470B960FF}" type="presParOf" srcId="{1F7E5FBD-28E4-4C4E-8100-C68713B9FDFC}" destId="{E42A96A5-B470-4A36-9410-670A7C18F0B8}" srcOrd="0" destOrd="0" presId="urn:microsoft.com/office/officeart/2005/8/layout/default"/>
    <dgm:cxn modelId="{99590FA8-5F43-4A57-BA10-CA65449CD174}" type="presParOf" srcId="{1F7E5FBD-28E4-4C4E-8100-C68713B9FDFC}" destId="{10A51248-F6EB-4F52-9A71-F73F7700D4BC}" srcOrd="1" destOrd="0" presId="urn:microsoft.com/office/officeart/2005/8/layout/default"/>
    <dgm:cxn modelId="{13E39E16-9E76-42A4-8A82-848FD15CEB64}" type="presParOf" srcId="{1F7E5FBD-28E4-4C4E-8100-C68713B9FDFC}" destId="{29A9D34E-F0D1-41B1-B582-3A82D1EF1620}" srcOrd="2" destOrd="0" presId="urn:microsoft.com/office/officeart/2005/8/layout/default"/>
    <dgm:cxn modelId="{B29A9934-3A6C-46EB-A3C5-A13AC32F1AA0}" type="presParOf" srcId="{1F7E5FBD-28E4-4C4E-8100-C68713B9FDFC}" destId="{4953E94C-0780-4DB2-9D5D-65A60A4C8551}" srcOrd="3" destOrd="0" presId="urn:microsoft.com/office/officeart/2005/8/layout/default"/>
    <dgm:cxn modelId="{5D107247-69F3-44C0-9963-AD2610A4E45E}" type="presParOf" srcId="{1F7E5FBD-28E4-4C4E-8100-C68713B9FDFC}" destId="{6996A83D-0E1F-48F2-91AB-B19745AC58F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551382-C445-4AD8-902C-C1681574E75B}" type="doc">
      <dgm:prSet loTypeId="urn:microsoft.com/office/officeart/2005/8/layout/hList6" loCatId="list" qsTypeId="urn:microsoft.com/office/officeart/2005/8/quickstyle/simple5" qsCatId="simple" csTypeId="urn:microsoft.com/office/officeart/2005/8/colors/colorful1" csCatId="colorful" phldr="1"/>
      <dgm:spPr/>
      <dgm:t>
        <a:bodyPr/>
        <a:lstStyle/>
        <a:p>
          <a:endParaRPr lang="en-US"/>
        </a:p>
      </dgm:t>
    </dgm:pt>
    <dgm:pt modelId="{20A4DF0E-BEA1-4640-9AF4-EBDB73362596}">
      <dgm:prSet/>
      <dgm:spPr>
        <a:solidFill>
          <a:schemeClr val="tx2"/>
        </a:solidFill>
      </dgm:spPr>
      <dgm:t>
        <a:bodyPr/>
        <a:lstStyle/>
        <a:p>
          <a:pPr rtl="0"/>
          <a:r>
            <a:rPr lang="en-US" b="1" dirty="0" smtClean="0">
              <a:effectLst>
                <a:outerShdw blurRad="38100" dist="38100" dir="2700000" algn="tl">
                  <a:srgbClr val="000000">
                    <a:alpha val="43137"/>
                  </a:srgbClr>
                </a:outerShdw>
              </a:effectLst>
            </a:rPr>
            <a:t>As a result of these increased mental health issues, foster youth are prescribed psychotropic medications at a much higher rate than non-foster youth, costing the state, through fee-for-service programs such as Medicaid, millions of dollars a year</a:t>
          </a:r>
          <a:endParaRPr lang="en-US" b="1" dirty="0">
            <a:effectLst>
              <a:outerShdw blurRad="38100" dist="38100" dir="2700000" algn="tl">
                <a:srgbClr val="000000">
                  <a:alpha val="43137"/>
                </a:srgbClr>
              </a:outerShdw>
            </a:effectLst>
          </a:endParaRPr>
        </a:p>
      </dgm:t>
    </dgm:pt>
    <dgm:pt modelId="{AB651341-DC6A-4354-9FAA-C33ABD7370C9}" type="parTrans" cxnId="{9970B116-04CF-4F93-8AE1-83B3552B102A}">
      <dgm:prSet/>
      <dgm:spPr/>
      <dgm:t>
        <a:bodyPr/>
        <a:lstStyle/>
        <a:p>
          <a:endParaRPr lang="en-US"/>
        </a:p>
      </dgm:t>
    </dgm:pt>
    <dgm:pt modelId="{4C5D47A9-FEDB-4A7D-B299-41F196F393BE}" type="sibTrans" cxnId="{9970B116-04CF-4F93-8AE1-83B3552B102A}">
      <dgm:prSet/>
      <dgm:spPr/>
      <dgm:t>
        <a:bodyPr/>
        <a:lstStyle/>
        <a:p>
          <a:endParaRPr lang="en-US"/>
        </a:p>
      </dgm:t>
    </dgm:pt>
    <dgm:pt modelId="{2F9B865C-3D67-4B5D-8F9E-A7C7B9668BED}">
      <dgm:prSet/>
      <dgm:spPr>
        <a:solidFill>
          <a:schemeClr val="accent2"/>
        </a:solidFill>
      </dgm:spPr>
      <dgm:t>
        <a:bodyPr/>
        <a:lstStyle/>
        <a:p>
          <a:pPr rtl="0"/>
          <a:r>
            <a:rPr lang="en-US" b="1" dirty="0" smtClean="0">
              <a:effectLst>
                <a:outerShdw blurRad="38100" dist="38100" dir="2700000" algn="tl">
                  <a:srgbClr val="000000">
                    <a:alpha val="43137"/>
                  </a:srgbClr>
                </a:outerShdw>
              </a:effectLst>
            </a:rPr>
            <a:t>The American Academy of Pediatrics, Healthy Foster Care American Initiative, identifies mental and behavioral health as the “greatest unmet heath need for children and teens in foster care”</a:t>
          </a:r>
          <a:endParaRPr lang="en-US" b="1" dirty="0">
            <a:effectLst>
              <a:outerShdw blurRad="38100" dist="38100" dir="2700000" algn="tl">
                <a:srgbClr val="000000">
                  <a:alpha val="43137"/>
                </a:srgbClr>
              </a:outerShdw>
            </a:effectLst>
          </a:endParaRPr>
        </a:p>
      </dgm:t>
    </dgm:pt>
    <dgm:pt modelId="{F73EC8AF-A044-43E1-BE8B-99C92E3FBEE8}" type="parTrans" cxnId="{0D02911E-6D76-4BC1-8840-B93D594C4725}">
      <dgm:prSet/>
      <dgm:spPr/>
      <dgm:t>
        <a:bodyPr/>
        <a:lstStyle/>
        <a:p>
          <a:endParaRPr lang="en-US"/>
        </a:p>
      </dgm:t>
    </dgm:pt>
    <dgm:pt modelId="{CE027B63-1822-46C6-AB02-1E1FD302F592}" type="sibTrans" cxnId="{0D02911E-6D76-4BC1-8840-B93D594C4725}">
      <dgm:prSet/>
      <dgm:spPr/>
      <dgm:t>
        <a:bodyPr/>
        <a:lstStyle/>
        <a:p>
          <a:endParaRPr lang="en-US"/>
        </a:p>
      </dgm:t>
    </dgm:pt>
    <dgm:pt modelId="{7FE69E73-4BD5-492F-B304-165B2F1E8BBF}">
      <dgm:prSet custT="1"/>
      <dgm:spPr>
        <a:solidFill>
          <a:schemeClr val="accent1"/>
        </a:solidFill>
      </dgm:spPr>
      <dgm:t>
        <a:bodyPr/>
        <a:lstStyle/>
        <a:p>
          <a:pPr rtl="0"/>
          <a:r>
            <a:rPr lang="en-US" sz="1300" b="1" dirty="0" smtClean="0">
              <a:solidFill>
                <a:schemeClr val="bg1"/>
              </a:solidFill>
              <a:effectLst>
                <a:outerShdw blurRad="38100" dist="38100" dir="2700000" algn="tl">
                  <a:srgbClr val="000000">
                    <a:alpha val="43137"/>
                  </a:srgbClr>
                </a:outerShdw>
              </a:effectLst>
            </a:rPr>
            <a:t>Factors contributing to the mental and behavioral health of children and youth in foster care includes the history of complex trauma, frequently changing situations and transitions, broken family relationships, inconsistent and inadequate access to mental health services, and the over-prescription of psychotropic medications</a:t>
          </a:r>
          <a:endParaRPr lang="en-US" sz="1300" b="1" dirty="0">
            <a:solidFill>
              <a:schemeClr val="bg1"/>
            </a:solidFill>
            <a:effectLst>
              <a:outerShdw blurRad="38100" dist="38100" dir="2700000" algn="tl">
                <a:srgbClr val="000000">
                  <a:alpha val="43137"/>
                </a:srgbClr>
              </a:outerShdw>
            </a:effectLst>
          </a:endParaRPr>
        </a:p>
      </dgm:t>
    </dgm:pt>
    <dgm:pt modelId="{EB7C479F-F998-4CA8-8A0F-C193A53BD86E}" type="parTrans" cxnId="{1E443A5F-8FC4-4BFD-A391-0726418A996C}">
      <dgm:prSet/>
      <dgm:spPr/>
      <dgm:t>
        <a:bodyPr/>
        <a:lstStyle/>
        <a:p>
          <a:endParaRPr lang="en-US"/>
        </a:p>
      </dgm:t>
    </dgm:pt>
    <dgm:pt modelId="{86B4E139-11ED-401B-92D6-6BE1F735C28E}" type="sibTrans" cxnId="{1E443A5F-8FC4-4BFD-A391-0726418A996C}">
      <dgm:prSet/>
      <dgm:spPr/>
      <dgm:t>
        <a:bodyPr/>
        <a:lstStyle/>
        <a:p>
          <a:endParaRPr lang="en-US"/>
        </a:p>
      </dgm:t>
    </dgm:pt>
    <dgm:pt modelId="{7A4ADF3E-E0BB-44E0-BDAA-091FACDCE789}" type="pres">
      <dgm:prSet presAssocID="{FA551382-C445-4AD8-902C-C1681574E75B}" presName="Name0" presStyleCnt="0">
        <dgm:presLayoutVars>
          <dgm:dir/>
          <dgm:resizeHandles val="exact"/>
        </dgm:presLayoutVars>
      </dgm:prSet>
      <dgm:spPr/>
      <dgm:t>
        <a:bodyPr/>
        <a:lstStyle/>
        <a:p>
          <a:endParaRPr lang="en-US"/>
        </a:p>
      </dgm:t>
    </dgm:pt>
    <dgm:pt modelId="{366C6A4E-4F67-487D-8971-727A350AC08B}" type="pres">
      <dgm:prSet presAssocID="{20A4DF0E-BEA1-4640-9AF4-EBDB73362596}" presName="node" presStyleLbl="node1" presStyleIdx="0" presStyleCnt="3">
        <dgm:presLayoutVars>
          <dgm:bulletEnabled val="1"/>
        </dgm:presLayoutVars>
      </dgm:prSet>
      <dgm:spPr/>
      <dgm:t>
        <a:bodyPr/>
        <a:lstStyle/>
        <a:p>
          <a:endParaRPr lang="en-US"/>
        </a:p>
      </dgm:t>
    </dgm:pt>
    <dgm:pt modelId="{26BFB2FC-EDEF-4E38-A00D-6791FEC79452}" type="pres">
      <dgm:prSet presAssocID="{4C5D47A9-FEDB-4A7D-B299-41F196F393BE}" presName="sibTrans" presStyleCnt="0"/>
      <dgm:spPr/>
    </dgm:pt>
    <dgm:pt modelId="{6294F864-8DA5-4738-B908-9F9A9B7B44E4}" type="pres">
      <dgm:prSet presAssocID="{2F9B865C-3D67-4B5D-8F9E-A7C7B9668BED}" presName="node" presStyleLbl="node1" presStyleIdx="1" presStyleCnt="3" custLinFactNeighborX="0" custLinFactNeighborY="0">
        <dgm:presLayoutVars>
          <dgm:bulletEnabled val="1"/>
        </dgm:presLayoutVars>
      </dgm:prSet>
      <dgm:spPr/>
      <dgm:t>
        <a:bodyPr/>
        <a:lstStyle/>
        <a:p>
          <a:endParaRPr lang="en-US"/>
        </a:p>
      </dgm:t>
    </dgm:pt>
    <dgm:pt modelId="{9A6FFD2F-F945-4F3C-992F-F87570B2D1AB}" type="pres">
      <dgm:prSet presAssocID="{CE027B63-1822-46C6-AB02-1E1FD302F592}" presName="sibTrans" presStyleCnt="0"/>
      <dgm:spPr/>
    </dgm:pt>
    <dgm:pt modelId="{71B856A7-9780-4FE3-8EE5-8D33640DDA79}" type="pres">
      <dgm:prSet presAssocID="{7FE69E73-4BD5-492F-B304-165B2F1E8BBF}" presName="node" presStyleLbl="node1" presStyleIdx="2" presStyleCnt="3">
        <dgm:presLayoutVars>
          <dgm:bulletEnabled val="1"/>
        </dgm:presLayoutVars>
      </dgm:prSet>
      <dgm:spPr/>
      <dgm:t>
        <a:bodyPr/>
        <a:lstStyle/>
        <a:p>
          <a:endParaRPr lang="en-US"/>
        </a:p>
      </dgm:t>
    </dgm:pt>
  </dgm:ptLst>
  <dgm:cxnLst>
    <dgm:cxn modelId="{2429BE85-BF2C-4DE2-B793-9E8C8D016B77}" type="presOf" srcId="{7FE69E73-4BD5-492F-B304-165B2F1E8BBF}" destId="{71B856A7-9780-4FE3-8EE5-8D33640DDA79}" srcOrd="0" destOrd="0" presId="urn:microsoft.com/office/officeart/2005/8/layout/hList6"/>
    <dgm:cxn modelId="{4451AC93-2CFB-4FF0-86DC-4F4F6C8869C6}" type="presOf" srcId="{20A4DF0E-BEA1-4640-9AF4-EBDB73362596}" destId="{366C6A4E-4F67-487D-8971-727A350AC08B}" srcOrd="0" destOrd="0" presId="urn:microsoft.com/office/officeart/2005/8/layout/hList6"/>
    <dgm:cxn modelId="{9970B116-04CF-4F93-8AE1-83B3552B102A}" srcId="{FA551382-C445-4AD8-902C-C1681574E75B}" destId="{20A4DF0E-BEA1-4640-9AF4-EBDB73362596}" srcOrd="0" destOrd="0" parTransId="{AB651341-DC6A-4354-9FAA-C33ABD7370C9}" sibTransId="{4C5D47A9-FEDB-4A7D-B299-41F196F393BE}"/>
    <dgm:cxn modelId="{1E443A5F-8FC4-4BFD-A391-0726418A996C}" srcId="{FA551382-C445-4AD8-902C-C1681574E75B}" destId="{7FE69E73-4BD5-492F-B304-165B2F1E8BBF}" srcOrd="2" destOrd="0" parTransId="{EB7C479F-F998-4CA8-8A0F-C193A53BD86E}" sibTransId="{86B4E139-11ED-401B-92D6-6BE1F735C28E}"/>
    <dgm:cxn modelId="{1DCAACB1-C713-4ECC-9437-A4C55182E183}" type="presOf" srcId="{2F9B865C-3D67-4B5D-8F9E-A7C7B9668BED}" destId="{6294F864-8DA5-4738-B908-9F9A9B7B44E4}" srcOrd="0" destOrd="0" presId="urn:microsoft.com/office/officeart/2005/8/layout/hList6"/>
    <dgm:cxn modelId="{0D02911E-6D76-4BC1-8840-B93D594C4725}" srcId="{FA551382-C445-4AD8-902C-C1681574E75B}" destId="{2F9B865C-3D67-4B5D-8F9E-A7C7B9668BED}" srcOrd="1" destOrd="0" parTransId="{F73EC8AF-A044-43E1-BE8B-99C92E3FBEE8}" sibTransId="{CE027B63-1822-46C6-AB02-1E1FD302F592}"/>
    <dgm:cxn modelId="{A60B0158-F963-47AC-8C44-C7A460CB1621}" type="presOf" srcId="{FA551382-C445-4AD8-902C-C1681574E75B}" destId="{7A4ADF3E-E0BB-44E0-BDAA-091FACDCE789}" srcOrd="0" destOrd="0" presId="urn:microsoft.com/office/officeart/2005/8/layout/hList6"/>
    <dgm:cxn modelId="{139FA162-6839-4D41-A41E-4C5F7E16691D}" type="presParOf" srcId="{7A4ADF3E-E0BB-44E0-BDAA-091FACDCE789}" destId="{366C6A4E-4F67-487D-8971-727A350AC08B}" srcOrd="0" destOrd="0" presId="urn:microsoft.com/office/officeart/2005/8/layout/hList6"/>
    <dgm:cxn modelId="{77FB6B06-7CDC-43F8-9E3A-37ABCC3EA03A}" type="presParOf" srcId="{7A4ADF3E-E0BB-44E0-BDAA-091FACDCE789}" destId="{26BFB2FC-EDEF-4E38-A00D-6791FEC79452}" srcOrd="1" destOrd="0" presId="urn:microsoft.com/office/officeart/2005/8/layout/hList6"/>
    <dgm:cxn modelId="{444659F3-570F-413E-8270-739CBB2996C8}" type="presParOf" srcId="{7A4ADF3E-E0BB-44E0-BDAA-091FACDCE789}" destId="{6294F864-8DA5-4738-B908-9F9A9B7B44E4}" srcOrd="2" destOrd="0" presId="urn:microsoft.com/office/officeart/2005/8/layout/hList6"/>
    <dgm:cxn modelId="{9C837D3C-1908-4FB5-BFFB-774CAD46F439}" type="presParOf" srcId="{7A4ADF3E-E0BB-44E0-BDAA-091FACDCE789}" destId="{9A6FFD2F-F945-4F3C-992F-F87570B2D1AB}" srcOrd="3" destOrd="0" presId="urn:microsoft.com/office/officeart/2005/8/layout/hList6"/>
    <dgm:cxn modelId="{4A5605DB-C89D-4A53-B1E3-0D73A16FA3F3}" type="presParOf" srcId="{7A4ADF3E-E0BB-44E0-BDAA-091FACDCE789}" destId="{71B856A7-9780-4FE3-8EE5-8D33640DDA7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C54FAB-EDB3-40DF-9334-742A780E401B}"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54D7EB83-1779-4AB7-8958-E665E13696CC}">
      <dgm:prSet/>
      <dgm:spPr>
        <a:solidFill>
          <a:schemeClr val="tx2"/>
        </a:solidFill>
      </dgm:spPr>
      <dgm:t>
        <a:bodyPr/>
        <a:lstStyle/>
        <a:p>
          <a:pPr rtl="0"/>
          <a:r>
            <a:rPr lang="en-US" b="1" dirty="0" smtClean="0">
              <a:effectLst>
                <a:outerShdw blurRad="38100" dist="38100" dir="2700000" algn="tl">
                  <a:srgbClr val="000000">
                    <a:alpha val="43137"/>
                  </a:srgbClr>
                </a:outerShdw>
              </a:effectLst>
            </a:rPr>
            <a:t>A more seamless and integrated system would provide shared infrastructure to identify concerns early and improve access to effective services for all youth in need, regardless of system involvement</a:t>
          </a:r>
          <a:endParaRPr lang="en-US" b="1" dirty="0">
            <a:effectLst>
              <a:outerShdw blurRad="38100" dist="38100" dir="2700000" algn="tl">
                <a:srgbClr val="000000">
                  <a:alpha val="43137"/>
                </a:srgbClr>
              </a:outerShdw>
            </a:effectLst>
          </a:endParaRPr>
        </a:p>
      </dgm:t>
    </dgm:pt>
    <dgm:pt modelId="{0177FB18-961B-4823-A58B-A1635DEEA15D}" type="parTrans" cxnId="{171FDE2F-7E7D-4F79-967A-4EB1678192F9}">
      <dgm:prSet/>
      <dgm:spPr/>
      <dgm:t>
        <a:bodyPr/>
        <a:lstStyle/>
        <a:p>
          <a:endParaRPr lang="en-US"/>
        </a:p>
      </dgm:t>
    </dgm:pt>
    <dgm:pt modelId="{03E4BFCA-A56E-4229-A6FB-57C16E5E681F}" type="sibTrans" cxnId="{171FDE2F-7E7D-4F79-967A-4EB1678192F9}">
      <dgm:prSet/>
      <dgm:spPr/>
      <dgm:t>
        <a:bodyPr/>
        <a:lstStyle/>
        <a:p>
          <a:endParaRPr lang="en-US"/>
        </a:p>
      </dgm:t>
    </dgm:pt>
    <dgm:pt modelId="{E0B9695F-DF1F-4007-BA5B-95E70001581A}">
      <dgm:prSet/>
      <dgm:spPr>
        <a:solidFill>
          <a:schemeClr val="accent2"/>
        </a:solidFill>
      </dgm:spPr>
      <dgm:t>
        <a:bodyPr/>
        <a:lstStyle/>
        <a:p>
          <a:pPr rtl="0"/>
          <a:r>
            <a:rPr lang="en-US" b="1" dirty="0" smtClean="0">
              <a:effectLst>
                <a:outerShdw blurRad="38100" dist="38100" dir="2700000" algn="tl">
                  <a:srgbClr val="000000">
                    <a:alpha val="43137"/>
                  </a:srgbClr>
                </a:outerShdw>
              </a:effectLst>
            </a:rPr>
            <a:t>The great challenge is getting all child-serving systems — behavioral health, juvenile justice, education, child welfare and others — to truly partner with one another in a way that more efficiently addresses the needs of at-risk youth</a:t>
          </a:r>
          <a:endParaRPr lang="en-US" b="1" dirty="0">
            <a:effectLst>
              <a:outerShdw blurRad="38100" dist="38100" dir="2700000" algn="tl">
                <a:srgbClr val="000000">
                  <a:alpha val="43137"/>
                </a:srgbClr>
              </a:outerShdw>
            </a:effectLst>
          </a:endParaRPr>
        </a:p>
      </dgm:t>
    </dgm:pt>
    <dgm:pt modelId="{E212ED2F-48B3-4A04-935A-6AD3ACE23200}" type="parTrans" cxnId="{919C18A7-5B07-493B-9D9A-06D9219ADC56}">
      <dgm:prSet/>
      <dgm:spPr/>
      <dgm:t>
        <a:bodyPr/>
        <a:lstStyle/>
        <a:p>
          <a:endParaRPr lang="en-US"/>
        </a:p>
      </dgm:t>
    </dgm:pt>
    <dgm:pt modelId="{E93C2F46-65DF-4486-A3FF-DE2D0D67FCF7}" type="sibTrans" cxnId="{919C18A7-5B07-493B-9D9A-06D9219ADC56}">
      <dgm:prSet/>
      <dgm:spPr/>
      <dgm:t>
        <a:bodyPr/>
        <a:lstStyle/>
        <a:p>
          <a:endParaRPr lang="en-US"/>
        </a:p>
      </dgm:t>
    </dgm:pt>
    <dgm:pt modelId="{14258B16-8189-4657-8AA9-350CE5AA349E}" type="pres">
      <dgm:prSet presAssocID="{20C54FAB-EDB3-40DF-9334-742A780E401B}" presName="diagram" presStyleCnt="0">
        <dgm:presLayoutVars>
          <dgm:dir/>
          <dgm:resizeHandles val="exact"/>
        </dgm:presLayoutVars>
      </dgm:prSet>
      <dgm:spPr/>
      <dgm:t>
        <a:bodyPr/>
        <a:lstStyle/>
        <a:p>
          <a:endParaRPr lang="en-US"/>
        </a:p>
      </dgm:t>
    </dgm:pt>
    <dgm:pt modelId="{8BF9073E-ED32-4E1A-A939-29FB500A9B4D}" type="pres">
      <dgm:prSet presAssocID="{54D7EB83-1779-4AB7-8958-E665E13696CC}" presName="node" presStyleLbl="node1" presStyleIdx="0" presStyleCnt="2" custScaleX="265974" custScaleY="159224" custLinFactNeighborX="-18017" custLinFactNeighborY="4023">
        <dgm:presLayoutVars>
          <dgm:bulletEnabled val="1"/>
        </dgm:presLayoutVars>
      </dgm:prSet>
      <dgm:spPr/>
      <dgm:t>
        <a:bodyPr/>
        <a:lstStyle/>
        <a:p>
          <a:endParaRPr lang="en-US"/>
        </a:p>
      </dgm:t>
    </dgm:pt>
    <dgm:pt modelId="{2671C6A2-2341-4AD7-AEE0-8BC7F985182F}" type="pres">
      <dgm:prSet presAssocID="{03E4BFCA-A56E-4229-A6FB-57C16E5E681F}" presName="sibTrans" presStyleCnt="0"/>
      <dgm:spPr/>
    </dgm:pt>
    <dgm:pt modelId="{47AE25A5-4B05-411D-9132-9BC63FD66494}" type="pres">
      <dgm:prSet presAssocID="{E0B9695F-DF1F-4007-BA5B-95E70001581A}" presName="node" presStyleLbl="node1" presStyleIdx="1" presStyleCnt="2" custScaleX="265974" custLinFactNeighborX="-56549" custLinFactNeighborY="3283">
        <dgm:presLayoutVars>
          <dgm:bulletEnabled val="1"/>
        </dgm:presLayoutVars>
      </dgm:prSet>
      <dgm:spPr/>
      <dgm:t>
        <a:bodyPr/>
        <a:lstStyle/>
        <a:p>
          <a:endParaRPr lang="en-US"/>
        </a:p>
      </dgm:t>
    </dgm:pt>
  </dgm:ptLst>
  <dgm:cxnLst>
    <dgm:cxn modelId="{9CD78447-5C79-4283-8808-856E7B5F91F9}" type="presOf" srcId="{E0B9695F-DF1F-4007-BA5B-95E70001581A}" destId="{47AE25A5-4B05-411D-9132-9BC63FD66494}" srcOrd="0" destOrd="0" presId="urn:microsoft.com/office/officeart/2005/8/layout/default"/>
    <dgm:cxn modelId="{14EFE4B7-43BE-479E-A788-9441C1C20988}" type="presOf" srcId="{54D7EB83-1779-4AB7-8958-E665E13696CC}" destId="{8BF9073E-ED32-4E1A-A939-29FB500A9B4D}" srcOrd="0" destOrd="0" presId="urn:microsoft.com/office/officeart/2005/8/layout/default"/>
    <dgm:cxn modelId="{171FDE2F-7E7D-4F79-967A-4EB1678192F9}" srcId="{20C54FAB-EDB3-40DF-9334-742A780E401B}" destId="{54D7EB83-1779-4AB7-8958-E665E13696CC}" srcOrd="0" destOrd="0" parTransId="{0177FB18-961B-4823-A58B-A1635DEEA15D}" sibTransId="{03E4BFCA-A56E-4229-A6FB-57C16E5E681F}"/>
    <dgm:cxn modelId="{919C18A7-5B07-493B-9D9A-06D9219ADC56}" srcId="{20C54FAB-EDB3-40DF-9334-742A780E401B}" destId="{E0B9695F-DF1F-4007-BA5B-95E70001581A}" srcOrd="1" destOrd="0" parTransId="{E212ED2F-48B3-4A04-935A-6AD3ACE23200}" sibTransId="{E93C2F46-65DF-4486-A3FF-DE2D0D67FCF7}"/>
    <dgm:cxn modelId="{AAFF2440-5332-402F-A97A-D91D7BC8B3CD}" type="presOf" srcId="{20C54FAB-EDB3-40DF-9334-742A780E401B}" destId="{14258B16-8189-4657-8AA9-350CE5AA349E}" srcOrd="0" destOrd="0" presId="urn:microsoft.com/office/officeart/2005/8/layout/default"/>
    <dgm:cxn modelId="{5BFA78C1-6CF8-400A-8D01-ED16F82A98BC}" type="presParOf" srcId="{14258B16-8189-4657-8AA9-350CE5AA349E}" destId="{8BF9073E-ED32-4E1A-A939-29FB500A9B4D}" srcOrd="0" destOrd="0" presId="urn:microsoft.com/office/officeart/2005/8/layout/default"/>
    <dgm:cxn modelId="{6C4D7E5D-B445-45C6-9843-77D28C051D2B}" type="presParOf" srcId="{14258B16-8189-4657-8AA9-350CE5AA349E}" destId="{2671C6A2-2341-4AD7-AEE0-8BC7F985182F}" srcOrd="1" destOrd="0" presId="urn:microsoft.com/office/officeart/2005/8/layout/default"/>
    <dgm:cxn modelId="{5AFE7209-A2E5-4E15-AA02-38D6286CEB4D}" type="presParOf" srcId="{14258B16-8189-4657-8AA9-350CE5AA349E}" destId="{47AE25A5-4B05-411D-9132-9BC63FD6649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2EA87F-E8DA-4297-A95A-E43DABED307F}" type="doc">
      <dgm:prSet loTypeId="urn:microsoft.com/office/officeart/2005/8/layout/hList6" loCatId="list" qsTypeId="urn:microsoft.com/office/officeart/2005/8/quickstyle/simple5" qsCatId="simple" csTypeId="urn:microsoft.com/office/officeart/2005/8/colors/colorful1" csCatId="colorful" phldr="1"/>
      <dgm:spPr/>
      <dgm:t>
        <a:bodyPr/>
        <a:lstStyle/>
        <a:p>
          <a:endParaRPr lang="en-US"/>
        </a:p>
      </dgm:t>
    </dgm:pt>
    <dgm:pt modelId="{F4DFA381-8CC2-4DB0-8F04-9544F0BC39AF}">
      <dgm:prSet/>
      <dgm:spPr>
        <a:solidFill>
          <a:schemeClr val="tx2"/>
        </a:solidFill>
      </dgm:spPr>
      <dgm:t>
        <a:bodyPr/>
        <a:lstStyle/>
        <a:p>
          <a:pPr rtl="0"/>
          <a:r>
            <a:rPr lang="en-US" b="1" dirty="0" smtClean="0">
              <a:effectLst>
                <a:outerShdw blurRad="38100" dist="38100" dir="2700000" algn="tl">
                  <a:srgbClr val="000000">
                    <a:alpha val="43137"/>
                  </a:srgbClr>
                </a:outerShdw>
              </a:effectLst>
            </a:rPr>
            <a:t>Connecticut is implementing the Children’s Behavioral Health Plan. System partners are working toward better integration of finances, provider networks, and data.  Access is being expanded so that there is “no wrong door” for receiving services.</a:t>
          </a:r>
          <a:endParaRPr lang="en-US" b="1" dirty="0">
            <a:effectLst>
              <a:outerShdw blurRad="38100" dist="38100" dir="2700000" algn="tl">
                <a:srgbClr val="000000">
                  <a:alpha val="43137"/>
                </a:srgbClr>
              </a:outerShdw>
            </a:effectLst>
          </a:endParaRPr>
        </a:p>
      </dgm:t>
    </dgm:pt>
    <dgm:pt modelId="{E98E8FCA-88F2-49FC-B35B-A493CEA21106}" type="parTrans" cxnId="{BF9287E4-08DB-4416-B616-FE1B6C860325}">
      <dgm:prSet/>
      <dgm:spPr/>
      <dgm:t>
        <a:bodyPr/>
        <a:lstStyle/>
        <a:p>
          <a:endParaRPr lang="en-US"/>
        </a:p>
      </dgm:t>
    </dgm:pt>
    <dgm:pt modelId="{FD1FE4BF-9C73-426E-A2D3-C131F340184E}" type="sibTrans" cxnId="{BF9287E4-08DB-4416-B616-FE1B6C860325}">
      <dgm:prSet/>
      <dgm:spPr/>
      <dgm:t>
        <a:bodyPr/>
        <a:lstStyle/>
        <a:p>
          <a:endParaRPr lang="en-US"/>
        </a:p>
      </dgm:t>
    </dgm:pt>
    <dgm:pt modelId="{1CF00912-A329-4CF0-9BEC-F0430F5F8359}">
      <dgm:prSet/>
      <dgm:spPr>
        <a:solidFill>
          <a:schemeClr val="accent2"/>
        </a:solidFill>
      </dgm:spPr>
      <dgm:t>
        <a:bodyPr/>
        <a:lstStyle/>
        <a:p>
          <a:pPr rtl="0"/>
          <a:r>
            <a:rPr lang="en-US" b="1" dirty="0" smtClean="0">
              <a:effectLst>
                <a:outerShdw blurRad="38100" dist="38100" dir="2700000" algn="tl">
                  <a:srgbClr val="000000">
                    <a:alpha val="43137"/>
                  </a:srgbClr>
                </a:outerShdw>
              </a:effectLst>
            </a:rPr>
            <a:t>New Jersey divisions of mental health and health are working together to begin strategic integrated healthcare initiatives</a:t>
          </a:r>
          <a:endParaRPr lang="en-US" b="1" dirty="0">
            <a:effectLst>
              <a:outerShdw blurRad="38100" dist="38100" dir="2700000" algn="tl">
                <a:srgbClr val="000000">
                  <a:alpha val="43137"/>
                </a:srgbClr>
              </a:outerShdw>
            </a:effectLst>
          </a:endParaRPr>
        </a:p>
      </dgm:t>
    </dgm:pt>
    <dgm:pt modelId="{2143C0FD-C6B4-405F-93C6-109851C7379D}" type="parTrans" cxnId="{9CB8C2AC-AEAF-4E38-A4AB-E48911E2437A}">
      <dgm:prSet/>
      <dgm:spPr/>
      <dgm:t>
        <a:bodyPr/>
        <a:lstStyle/>
        <a:p>
          <a:endParaRPr lang="en-US"/>
        </a:p>
      </dgm:t>
    </dgm:pt>
    <dgm:pt modelId="{1809664B-CD6C-4985-A544-62FD8B1A0955}" type="sibTrans" cxnId="{9CB8C2AC-AEAF-4E38-A4AB-E48911E2437A}">
      <dgm:prSet/>
      <dgm:spPr/>
      <dgm:t>
        <a:bodyPr/>
        <a:lstStyle/>
        <a:p>
          <a:endParaRPr lang="en-US"/>
        </a:p>
      </dgm:t>
    </dgm:pt>
    <dgm:pt modelId="{DA6C6215-C7CC-481B-937C-5E1004399A2B}" type="pres">
      <dgm:prSet presAssocID="{AA2EA87F-E8DA-4297-A95A-E43DABED307F}" presName="Name0" presStyleCnt="0">
        <dgm:presLayoutVars>
          <dgm:dir/>
          <dgm:resizeHandles val="exact"/>
        </dgm:presLayoutVars>
      </dgm:prSet>
      <dgm:spPr/>
      <dgm:t>
        <a:bodyPr/>
        <a:lstStyle/>
        <a:p>
          <a:endParaRPr lang="en-US"/>
        </a:p>
      </dgm:t>
    </dgm:pt>
    <dgm:pt modelId="{A0CA61B5-4AA3-44D0-9A07-541FD81D1908}" type="pres">
      <dgm:prSet presAssocID="{F4DFA381-8CC2-4DB0-8F04-9544F0BC39AF}" presName="node" presStyleLbl="node1" presStyleIdx="0" presStyleCnt="2">
        <dgm:presLayoutVars>
          <dgm:bulletEnabled val="1"/>
        </dgm:presLayoutVars>
      </dgm:prSet>
      <dgm:spPr/>
      <dgm:t>
        <a:bodyPr/>
        <a:lstStyle/>
        <a:p>
          <a:endParaRPr lang="en-US"/>
        </a:p>
      </dgm:t>
    </dgm:pt>
    <dgm:pt modelId="{A9707B93-7920-4AA8-82BD-3FD92E787E51}" type="pres">
      <dgm:prSet presAssocID="{FD1FE4BF-9C73-426E-A2D3-C131F340184E}" presName="sibTrans" presStyleCnt="0"/>
      <dgm:spPr/>
    </dgm:pt>
    <dgm:pt modelId="{A4C8D665-1A8D-4B20-8B73-9169F68D6EB8}" type="pres">
      <dgm:prSet presAssocID="{1CF00912-A329-4CF0-9BEC-F0430F5F8359}" presName="node" presStyleLbl="node1" presStyleIdx="1" presStyleCnt="2">
        <dgm:presLayoutVars>
          <dgm:bulletEnabled val="1"/>
        </dgm:presLayoutVars>
      </dgm:prSet>
      <dgm:spPr/>
      <dgm:t>
        <a:bodyPr/>
        <a:lstStyle/>
        <a:p>
          <a:endParaRPr lang="en-US"/>
        </a:p>
      </dgm:t>
    </dgm:pt>
  </dgm:ptLst>
  <dgm:cxnLst>
    <dgm:cxn modelId="{54DE8BD3-3B4A-471D-B3FF-BD56EA00AF7B}" type="presOf" srcId="{AA2EA87F-E8DA-4297-A95A-E43DABED307F}" destId="{DA6C6215-C7CC-481B-937C-5E1004399A2B}" srcOrd="0" destOrd="0" presId="urn:microsoft.com/office/officeart/2005/8/layout/hList6"/>
    <dgm:cxn modelId="{9CB8C2AC-AEAF-4E38-A4AB-E48911E2437A}" srcId="{AA2EA87F-E8DA-4297-A95A-E43DABED307F}" destId="{1CF00912-A329-4CF0-9BEC-F0430F5F8359}" srcOrd="1" destOrd="0" parTransId="{2143C0FD-C6B4-405F-93C6-109851C7379D}" sibTransId="{1809664B-CD6C-4985-A544-62FD8B1A0955}"/>
    <dgm:cxn modelId="{6E6B4E28-C18E-4420-B0BF-ACC42B0CF1BC}" type="presOf" srcId="{F4DFA381-8CC2-4DB0-8F04-9544F0BC39AF}" destId="{A0CA61B5-4AA3-44D0-9A07-541FD81D1908}" srcOrd="0" destOrd="0" presId="urn:microsoft.com/office/officeart/2005/8/layout/hList6"/>
    <dgm:cxn modelId="{BF9287E4-08DB-4416-B616-FE1B6C860325}" srcId="{AA2EA87F-E8DA-4297-A95A-E43DABED307F}" destId="{F4DFA381-8CC2-4DB0-8F04-9544F0BC39AF}" srcOrd="0" destOrd="0" parTransId="{E98E8FCA-88F2-49FC-B35B-A493CEA21106}" sibTransId="{FD1FE4BF-9C73-426E-A2D3-C131F340184E}"/>
    <dgm:cxn modelId="{0E7D17B6-3B7E-46AC-9283-5BCAA6121C99}" type="presOf" srcId="{1CF00912-A329-4CF0-9BEC-F0430F5F8359}" destId="{A4C8D665-1A8D-4B20-8B73-9169F68D6EB8}" srcOrd="0" destOrd="0" presId="urn:microsoft.com/office/officeart/2005/8/layout/hList6"/>
    <dgm:cxn modelId="{DEF84BDF-4EF8-40B1-9513-678C358A8346}" type="presParOf" srcId="{DA6C6215-C7CC-481B-937C-5E1004399A2B}" destId="{A0CA61B5-4AA3-44D0-9A07-541FD81D1908}" srcOrd="0" destOrd="0" presId="urn:microsoft.com/office/officeart/2005/8/layout/hList6"/>
    <dgm:cxn modelId="{B6EB26F3-FF39-4B71-AFD5-09F24050A30C}" type="presParOf" srcId="{DA6C6215-C7CC-481B-937C-5E1004399A2B}" destId="{A9707B93-7920-4AA8-82BD-3FD92E787E51}" srcOrd="1" destOrd="0" presId="urn:microsoft.com/office/officeart/2005/8/layout/hList6"/>
    <dgm:cxn modelId="{58963957-E9F2-42C4-95F1-40EC864C5254}" type="presParOf" srcId="{DA6C6215-C7CC-481B-937C-5E1004399A2B}" destId="{A4C8D665-1A8D-4B20-8B73-9169F68D6EB8}"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8D3E83-E267-44A1-B6D4-54581B1640BA}"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581A4CF5-A1EC-45FC-85E2-329B20252EFB}">
      <dgm:prSet custT="1"/>
      <dgm:spPr>
        <a:solidFill>
          <a:schemeClr val="tx2"/>
        </a:solidFill>
      </dgm:spPr>
      <dgm:t>
        <a:bodyPr/>
        <a:lstStyle/>
        <a:p>
          <a:pPr rtl="0"/>
          <a:r>
            <a:rPr lang="en-US" sz="1800" b="1" dirty="0" smtClean="0">
              <a:effectLst>
                <a:outerShdw blurRad="38100" dist="38100" dir="2700000" algn="tl">
                  <a:srgbClr val="000000">
                    <a:alpha val="43137"/>
                  </a:srgbClr>
                </a:outerShdw>
              </a:effectLst>
            </a:rPr>
            <a:t>System Organization, Financing, &amp; Accountability</a:t>
          </a:r>
          <a:r>
            <a:rPr lang="en-US" sz="1800" dirty="0" smtClean="0"/>
            <a:t> </a:t>
          </a:r>
          <a:endParaRPr lang="en-US" sz="1800" dirty="0"/>
        </a:p>
      </dgm:t>
    </dgm:pt>
    <dgm:pt modelId="{D4501652-E4DD-414A-8998-3DC98E8B3850}" type="parTrans" cxnId="{197AECF4-A571-43BC-B4BB-CCD99FBDB61C}">
      <dgm:prSet/>
      <dgm:spPr/>
      <dgm:t>
        <a:bodyPr/>
        <a:lstStyle/>
        <a:p>
          <a:endParaRPr lang="en-US"/>
        </a:p>
      </dgm:t>
    </dgm:pt>
    <dgm:pt modelId="{7865068A-603E-484A-8A7F-B016395152A2}" type="sibTrans" cxnId="{197AECF4-A571-43BC-B4BB-CCD99FBDB61C}">
      <dgm:prSet/>
      <dgm:spPr/>
      <dgm:t>
        <a:bodyPr/>
        <a:lstStyle/>
        <a:p>
          <a:endParaRPr lang="en-US"/>
        </a:p>
      </dgm:t>
    </dgm:pt>
    <dgm:pt modelId="{E6BA5773-488B-425D-813B-A5EA62974D78}">
      <dgm:prSet/>
      <dgm:spPr>
        <a:ln>
          <a:solidFill>
            <a:schemeClr val="tx2"/>
          </a:solidFill>
        </a:ln>
      </dgm:spPr>
      <dgm:t>
        <a:bodyPr/>
        <a:lstStyle/>
        <a:p>
          <a:pPr rtl="0"/>
          <a:r>
            <a:rPr lang="en-US" dirty="0" smtClean="0"/>
            <a:t>Focus on addressing financial and service delivery “silos”</a:t>
          </a:r>
          <a:endParaRPr lang="en-US" dirty="0"/>
        </a:p>
      </dgm:t>
    </dgm:pt>
    <dgm:pt modelId="{F5FD9132-2577-499C-9D0E-1D6E951A876E}" type="parTrans" cxnId="{F499E221-E40C-4B2E-B316-3EAA275588DF}">
      <dgm:prSet/>
      <dgm:spPr/>
      <dgm:t>
        <a:bodyPr/>
        <a:lstStyle/>
        <a:p>
          <a:endParaRPr lang="en-US"/>
        </a:p>
      </dgm:t>
    </dgm:pt>
    <dgm:pt modelId="{0A3D544A-5FA7-4ACF-B82D-AF2B3F077A20}" type="sibTrans" cxnId="{F499E221-E40C-4B2E-B316-3EAA275588DF}">
      <dgm:prSet/>
      <dgm:spPr/>
      <dgm:t>
        <a:bodyPr/>
        <a:lstStyle/>
        <a:p>
          <a:endParaRPr lang="en-US"/>
        </a:p>
      </dgm:t>
    </dgm:pt>
    <dgm:pt modelId="{C3665277-AA02-45D8-9A6C-4024437BDCB6}">
      <dgm:prSet custT="1"/>
      <dgm:spPr>
        <a:solidFill>
          <a:schemeClr val="accent2"/>
        </a:solidFill>
      </dgm:spPr>
      <dgm:t>
        <a:bodyPr/>
        <a:lstStyle/>
        <a:p>
          <a:pPr rtl="0"/>
          <a:r>
            <a:rPr lang="en-US" sz="1800" b="1" dirty="0" smtClean="0">
              <a:effectLst>
                <a:outerShdw blurRad="38100" dist="38100" dir="2700000" algn="tl">
                  <a:srgbClr val="000000">
                    <a:alpha val="43137"/>
                  </a:srgbClr>
                </a:outerShdw>
              </a:effectLst>
            </a:rPr>
            <a:t>Health Promotion, Prevention, &amp; Early Identification </a:t>
          </a:r>
          <a:endParaRPr lang="en-US" sz="1800" b="1" dirty="0">
            <a:effectLst>
              <a:outerShdw blurRad="38100" dist="38100" dir="2700000" algn="tl">
                <a:srgbClr val="000000">
                  <a:alpha val="43137"/>
                </a:srgbClr>
              </a:outerShdw>
            </a:effectLst>
          </a:endParaRPr>
        </a:p>
      </dgm:t>
    </dgm:pt>
    <dgm:pt modelId="{F7892A12-3E8F-43B7-B50A-D42D6E1049DD}" type="parTrans" cxnId="{BDF5F7D5-4D11-46EE-8139-6BCBFF6BFDD9}">
      <dgm:prSet/>
      <dgm:spPr/>
      <dgm:t>
        <a:bodyPr/>
        <a:lstStyle/>
        <a:p>
          <a:endParaRPr lang="en-US"/>
        </a:p>
      </dgm:t>
    </dgm:pt>
    <dgm:pt modelId="{984CEE07-702A-4A7B-8493-F29A26936F87}" type="sibTrans" cxnId="{BDF5F7D5-4D11-46EE-8139-6BCBFF6BFDD9}">
      <dgm:prSet/>
      <dgm:spPr/>
      <dgm:t>
        <a:bodyPr/>
        <a:lstStyle/>
        <a:p>
          <a:endParaRPr lang="en-US"/>
        </a:p>
      </dgm:t>
    </dgm:pt>
    <dgm:pt modelId="{AA81D674-09BE-400E-9C76-12D32FF8A0B6}">
      <dgm:prSet/>
      <dgm:spPr>
        <a:ln>
          <a:solidFill>
            <a:schemeClr val="accent2"/>
          </a:solidFill>
        </a:ln>
      </dgm:spPr>
      <dgm:t>
        <a:bodyPr/>
        <a:lstStyle/>
        <a:p>
          <a:pPr rtl="0"/>
          <a:r>
            <a:rPr lang="en-US" dirty="0" smtClean="0"/>
            <a:t>Caregivers, educational, health, and behavioral health professionals</a:t>
          </a:r>
          <a:endParaRPr lang="en-US" dirty="0"/>
        </a:p>
      </dgm:t>
    </dgm:pt>
    <dgm:pt modelId="{8A05FB3E-A533-45C8-BBAC-1DC7DD8D5237}" type="parTrans" cxnId="{791B9148-DAEC-4513-B083-E3EA02E3F5B0}">
      <dgm:prSet/>
      <dgm:spPr/>
      <dgm:t>
        <a:bodyPr/>
        <a:lstStyle/>
        <a:p>
          <a:endParaRPr lang="en-US"/>
        </a:p>
      </dgm:t>
    </dgm:pt>
    <dgm:pt modelId="{3B9F3D70-8AA6-4EFD-BC24-F2C6BFE0665E}" type="sibTrans" cxnId="{791B9148-DAEC-4513-B083-E3EA02E3F5B0}">
      <dgm:prSet/>
      <dgm:spPr/>
      <dgm:t>
        <a:bodyPr/>
        <a:lstStyle/>
        <a:p>
          <a:endParaRPr lang="en-US"/>
        </a:p>
      </dgm:t>
    </dgm:pt>
    <dgm:pt modelId="{C7CB096E-DC20-4095-B58F-63BEBB30BD96}">
      <dgm:prSet custT="1"/>
      <dgm:spPr>
        <a:solidFill>
          <a:schemeClr val="accent1"/>
        </a:solidFill>
      </dgm:spPr>
      <dgm:t>
        <a:bodyPr/>
        <a:lstStyle/>
        <a:p>
          <a:pPr rtl="0"/>
          <a:r>
            <a:rPr lang="en-US" sz="1800" b="1" dirty="0" smtClean="0">
              <a:effectLst>
                <a:outerShdw blurRad="38100" dist="38100" dir="2700000" algn="tl">
                  <a:srgbClr val="000000">
                    <a:alpha val="43137"/>
                  </a:srgbClr>
                </a:outerShdw>
              </a:effectLst>
            </a:rPr>
            <a:t>Access To A Comprehensive Array Of Services &amp; Supports</a:t>
          </a:r>
          <a:endParaRPr lang="en-US" sz="1800" b="1" dirty="0">
            <a:effectLst>
              <a:outerShdw blurRad="38100" dist="38100" dir="2700000" algn="tl">
                <a:srgbClr val="000000">
                  <a:alpha val="43137"/>
                </a:srgbClr>
              </a:outerShdw>
            </a:effectLst>
          </a:endParaRPr>
        </a:p>
      </dgm:t>
    </dgm:pt>
    <dgm:pt modelId="{8445D1C5-873E-472C-8948-AAAA086BA594}" type="parTrans" cxnId="{CAAFC4FC-09D0-4086-99AB-D9327C08A14D}">
      <dgm:prSet/>
      <dgm:spPr/>
      <dgm:t>
        <a:bodyPr/>
        <a:lstStyle/>
        <a:p>
          <a:endParaRPr lang="en-US"/>
        </a:p>
      </dgm:t>
    </dgm:pt>
    <dgm:pt modelId="{9D158983-1F08-443D-A64F-D630B9E93D88}" type="sibTrans" cxnId="{CAAFC4FC-09D0-4086-99AB-D9327C08A14D}">
      <dgm:prSet/>
      <dgm:spPr/>
      <dgm:t>
        <a:bodyPr/>
        <a:lstStyle/>
        <a:p>
          <a:endParaRPr lang="en-US"/>
        </a:p>
      </dgm:t>
    </dgm:pt>
    <dgm:pt modelId="{687DF6AB-2EB7-4281-8400-AD4CBD455136}">
      <dgm:prSet/>
      <dgm:spPr>
        <a:ln>
          <a:solidFill>
            <a:schemeClr val="accent1"/>
          </a:solidFill>
        </a:ln>
      </dgm:spPr>
      <dgm:t>
        <a:bodyPr/>
        <a:lstStyle/>
        <a:p>
          <a:pPr rtl="0"/>
          <a:r>
            <a:rPr lang="en-US" dirty="0" smtClean="0"/>
            <a:t>Assessment, address service gaps, focus on emergency alternatives to ER and hospitalization, enhance capacity of schools, coordinate suicide prevention activities</a:t>
          </a:r>
          <a:endParaRPr lang="en-US" dirty="0"/>
        </a:p>
      </dgm:t>
    </dgm:pt>
    <dgm:pt modelId="{82CEAA3D-C2E9-4FE3-BCA0-B8FD9A453CC2}" type="parTrans" cxnId="{139CB900-65C3-48C0-992D-926EB1E0813B}">
      <dgm:prSet/>
      <dgm:spPr/>
      <dgm:t>
        <a:bodyPr/>
        <a:lstStyle/>
        <a:p>
          <a:endParaRPr lang="en-US"/>
        </a:p>
      </dgm:t>
    </dgm:pt>
    <dgm:pt modelId="{1C149334-5509-424A-A66D-EAB033F31C92}" type="sibTrans" cxnId="{139CB900-65C3-48C0-992D-926EB1E0813B}">
      <dgm:prSet/>
      <dgm:spPr/>
      <dgm:t>
        <a:bodyPr/>
        <a:lstStyle/>
        <a:p>
          <a:endParaRPr lang="en-US"/>
        </a:p>
      </dgm:t>
    </dgm:pt>
    <dgm:pt modelId="{297E2981-4C5A-45A7-8850-A84550B9612C}">
      <dgm:prSet custT="1"/>
      <dgm:spPr>
        <a:solidFill>
          <a:schemeClr val="accent3"/>
        </a:solidFill>
      </dgm:spPr>
      <dgm:t>
        <a:bodyPr/>
        <a:lstStyle/>
        <a:p>
          <a:pPr rtl="0"/>
          <a:r>
            <a:rPr lang="en-US" sz="1800" b="1" dirty="0" smtClean="0">
              <a:effectLst>
                <a:outerShdw blurRad="38100" dist="38100" dir="2700000" algn="tl">
                  <a:srgbClr val="000000">
                    <a:alpha val="43137"/>
                  </a:srgbClr>
                </a:outerShdw>
              </a:effectLst>
            </a:rPr>
            <a:t>Pediatric Primary Care &amp; Mental Health Care Integration</a:t>
          </a:r>
          <a:endParaRPr lang="en-US" sz="1800" b="1" dirty="0">
            <a:effectLst>
              <a:outerShdw blurRad="38100" dist="38100" dir="2700000" algn="tl">
                <a:srgbClr val="000000">
                  <a:alpha val="43137"/>
                </a:srgbClr>
              </a:outerShdw>
            </a:effectLst>
          </a:endParaRPr>
        </a:p>
      </dgm:t>
    </dgm:pt>
    <dgm:pt modelId="{6D025CA8-D3C0-4848-AB16-4A6931F5134E}" type="parTrans" cxnId="{5AE6D11A-AF78-4C1E-AE7A-AB8A53360E76}">
      <dgm:prSet/>
      <dgm:spPr/>
      <dgm:t>
        <a:bodyPr/>
        <a:lstStyle/>
        <a:p>
          <a:endParaRPr lang="en-US"/>
        </a:p>
      </dgm:t>
    </dgm:pt>
    <dgm:pt modelId="{01FF4551-F81F-45EA-B66B-044218928F16}" type="sibTrans" cxnId="{5AE6D11A-AF78-4C1E-AE7A-AB8A53360E76}">
      <dgm:prSet/>
      <dgm:spPr/>
      <dgm:t>
        <a:bodyPr/>
        <a:lstStyle/>
        <a:p>
          <a:endParaRPr lang="en-US"/>
        </a:p>
      </dgm:t>
    </dgm:pt>
    <dgm:pt modelId="{A3D00047-6508-4D21-9FBB-580A8CFDF832}">
      <dgm:prSet/>
      <dgm:spPr>
        <a:ln>
          <a:solidFill>
            <a:schemeClr val="accent3"/>
          </a:solidFill>
        </a:ln>
      </dgm:spPr>
      <dgm:t>
        <a:bodyPr/>
        <a:lstStyle/>
        <a:p>
          <a:pPr rtl="0"/>
          <a:r>
            <a:rPr lang="en-US" dirty="0" smtClean="0"/>
            <a:t>Incentives for co-location of services and physician training</a:t>
          </a:r>
          <a:endParaRPr lang="en-US" dirty="0"/>
        </a:p>
      </dgm:t>
    </dgm:pt>
    <dgm:pt modelId="{0C80F25E-F503-4203-9BEE-26DE31629810}" type="parTrans" cxnId="{09AAEA12-B886-49A8-80B8-CB5AD368F96C}">
      <dgm:prSet/>
      <dgm:spPr/>
      <dgm:t>
        <a:bodyPr/>
        <a:lstStyle/>
        <a:p>
          <a:endParaRPr lang="en-US"/>
        </a:p>
      </dgm:t>
    </dgm:pt>
    <dgm:pt modelId="{F7988B4A-88E2-4BE2-9647-2328FE52ACD4}" type="sibTrans" cxnId="{09AAEA12-B886-49A8-80B8-CB5AD368F96C}">
      <dgm:prSet/>
      <dgm:spPr/>
      <dgm:t>
        <a:bodyPr/>
        <a:lstStyle/>
        <a:p>
          <a:endParaRPr lang="en-US"/>
        </a:p>
      </dgm:t>
    </dgm:pt>
    <dgm:pt modelId="{44A2480F-2BF0-4331-BA75-CB2B34984607}" type="pres">
      <dgm:prSet presAssocID="{3B8D3E83-E267-44A1-B6D4-54581B1640BA}" presName="linear" presStyleCnt="0">
        <dgm:presLayoutVars>
          <dgm:dir/>
          <dgm:animLvl val="lvl"/>
          <dgm:resizeHandles val="exact"/>
        </dgm:presLayoutVars>
      </dgm:prSet>
      <dgm:spPr/>
      <dgm:t>
        <a:bodyPr/>
        <a:lstStyle/>
        <a:p>
          <a:endParaRPr lang="en-US"/>
        </a:p>
      </dgm:t>
    </dgm:pt>
    <dgm:pt modelId="{14BD7724-4BC3-4BAD-A881-997C53CEBE32}" type="pres">
      <dgm:prSet presAssocID="{581A4CF5-A1EC-45FC-85E2-329B20252EFB}" presName="parentLin" presStyleCnt="0"/>
      <dgm:spPr/>
    </dgm:pt>
    <dgm:pt modelId="{CB466493-97A5-4A04-BE94-ECACFE918DA2}" type="pres">
      <dgm:prSet presAssocID="{581A4CF5-A1EC-45FC-85E2-329B20252EFB}" presName="parentLeftMargin" presStyleLbl="node1" presStyleIdx="0" presStyleCnt="4"/>
      <dgm:spPr/>
      <dgm:t>
        <a:bodyPr/>
        <a:lstStyle/>
        <a:p>
          <a:endParaRPr lang="en-US"/>
        </a:p>
      </dgm:t>
    </dgm:pt>
    <dgm:pt modelId="{705C1F33-24C2-4837-BC3A-CA32FF366CA1}" type="pres">
      <dgm:prSet presAssocID="{581A4CF5-A1EC-45FC-85E2-329B20252EFB}" presName="parentText" presStyleLbl="node1" presStyleIdx="0" presStyleCnt="4" custScaleX="142857" custLinFactNeighborX="11396" custLinFactNeighborY="2573">
        <dgm:presLayoutVars>
          <dgm:chMax val="0"/>
          <dgm:bulletEnabled val="1"/>
        </dgm:presLayoutVars>
      </dgm:prSet>
      <dgm:spPr/>
      <dgm:t>
        <a:bodyPr/>
        <a:lstStyle/>
        <a:p>
          <a:endParaRPr lang="en-US"/>
        </a:p>
      </dgm:t>
    </dgm:pt>
    <dgm:pt modelId="{89B908AC-4F12-4A59-8916-267CDB2420E1}" type="pres">
      <dgm:prSet presAssocID="{581A4CF5-A1EC-45FC-85E2-329B20252EFB}" presName="negativeSpace" presStyleCnt="0"/>
      <dgm:spPr/>
    </dgm:pt>
    <dgm:pt modelId="{F3B9DAF4-A56A-41F2-A51A-F30AC490B035}" type="pres">
      <dgm:prSet presAssocID="{581A4CF5-A1EC-45FC-85E2-329B20252EFB}" presName="childText" presStyleLbl="conFgAcc1" presStyleIdx="0" presStyleCnt="4">
        <dgm:presLayoutVars>
          <dgm:bulletEnabled val="1"/>
        </dgm:presLayoutVars>
      </dgm:prSet>
      <dgm:spPr/>
      <dgm:t>
        <a:bodyPr/>
        <a:lstStyle/>
        <a:p>
          <a:endParaRPr lang="en-US"/>
        </a:p>
      </dgm:t>
    </dgm:pt>
    <dgm:pt modelId="{ACB3D118-520E-4119-A803-7A4FD1DFD8AC}" type="pres">
      <dgm:prSet presAssocID="{7865068A-603E-484A-8A7F-B016395152A2}" presName="spaceBetweenRectangles" presStyleCnt="0"/>
      <dgm:spPr/>
    </dgm:pt>
    <dgm:pt modelId="{7F662CD0-7980-486E-9E3F-A7BCCC6BDE23}" type="pres">
      <dgm:prSet presAssocID="{C3665277-AA02-45D8-9A6C-4024437BDCB6}" presName="parentLin" presStyleCnt="0"/>
      <dgm:spPr/>
    </dgm:pt>
    <dgm:pt modelId="{C33B4BE4-4607-446B-BC85-540EA1E3CD56}" type="pres">
      <dgm:prSet presAssocID="{C3665277-AA02-45D8-9A6C-4024437BDCB6}" presName="parentLeftMargin" presStyleLbl="node1" presStyleIdx="0" presStyleCnt="4"/>
      <dgm:spPr/>
      <dgm:t>
        <a:bodyPr/>
        <a:lstStyle/>
        <a:p>
          <a:endParaRPr lang="en-US"/>
        </a:p>
      </dgm:t>
    </dgm:pt>
    <dgm:pt modelId="{C3CDD6EB-AABF-4D41-A4D5-B314F698C9E1}" type="pres">
      <dgm:prSet presAssocID="{C3665277-AA02-45D8-9A6C-4024437BDCB6}" presName="parentText" presStyleLbl="node1" presStyleIdx="1" presStyleCnt="4" custScaleX="142857">
        <dgm:presLayoutVars>
          <dgm:chMax val="0"/>
          <dgm:bulletEnabled val="1"/>
        </dgm:presLayoutVars>
      </dgm:prSet>
      <dgm:spPr/>
      <dgm:t>
        <a:bodyPr/>
        <a:lstStyle/>
        <a:p>
          <a:endParaRPr lang="en-US"/>
        </a:p>
      </dgm:t>
    </dgm:pt>
    <dgm:pt modelId="{A15EC947-2ABE-488F-A451-033A5E1F56D8}" type="pres">
      <dgm:prSet presAssocID="{C3665277-AA02-45D8-9A6C-4024437BDCB6}" presName="negativeSpace" presStyleCnt="0"/>
      <dgm:spPr/>
    </dgm:pt>
    <dgm:pt modelId="{8EC7A812-2C9B-4E79-B407-11EA6CAE7BF7}" type="pres">
      <dgm:prSet presAssocID="{C3665277-AA02-45D8-9A6C-4024437BDCB6}" presName="childText" presStyleLbl="conFgAcc1" presStyleIdx="1" presStyleCnt="4">
        <dgm:presLayoutVars>
          <dgm:bulletEnabled val="1"/>
        </dgm:presLayoutVars>
      </dgm:prSet>
      <dgm:spPr/>
      <dgm:t>
        <a:bodyPr/>
        <a:lstStyle/>
        <a:p>
          <a:endParaRPr lang="en-US"/>
        </a:p>
      </dgm:t>
    </dgm:pt>
    <dgm:pt modelId="{FE84FD08-E2AB-45DF-BB5E-059814BD3F1C}" type="pres">
      <dgm:prSet presAssocID="{984CEE07-702A-4A7B-8493-F29A26936F87}" presName="spaceBetweenRectangles" presStyleCnt="0"/>
      <dgm:spPr/>
    </dgm:pt>
    <dgm:pt modelId="{3D2F4C79-A6F5-41EC-BA2E-EF4107AB6744}" type="pres">
      <dgm:prSet presAssocID="{C7CB096E-DC20-4095-B58F-63BEBB30BD96}" presName="parentLin" presStyleCnt="0"/>
      <dgm:spPr/>
    </dgm:pt>
    <dgm:pt modelId="{7C218DDE-0E45-4274-98A8-5F44A6CF3175}" type="pres">
      <dgm:prSet presAssocID="{C7CB096E-DC20-4095-B58F-63BEBB30BD96}" presName="parentLeftMargin" presStyleLbl="node1" presStyleIdx="1" presStyleCnt="4"/>
      <dgm:spPr/>
      <dgm:t>
        <a:bodyPr/>
        <a:lstStyle/>
        <a:p>
          <a:endParaRPr lang="en-US"/>
        </a:p>
      </dgm:t>
    </dgm:pt>
    <dgm:pt modelId="{66A2328D-84E0-404A-B54C-5F8F6FB2977E}" type="pres">
      <dgm:prSet presAssocID="{C7CB096E-DC20-4095-B58F-63BEBB30BD96}" presName="parentText" presStyleLbl="node1" presStyleIdx="2" presStyleCnt="4" custScaleX="124828">
        <dgm:presLayoutVars>
          <dgm:chMax val="0"/>
          <dgm:bulletEnabled val="1"/>
        </dgm:presLayoutVars>
      </dgm:prSet>
      <dgm:spPr/>
      <dgm:t>
        <a:bodyPr/>
        <a:lstStyle/>
        <a:p>
          <a:endParaRPr lang="en-US"/>
        </a:p>
      </dgm:t>
    </dgm:pt>
    <dgm:pt modelId="{D7B3A4C1-4AD6-4B93-9755-C89E11C639BF}" type="pres">
      <dgm:prSet presAssocID="{C7CB096E-DC20-4095-B58F-63BEBB30BD96}" presName="negativeSpace" presStyleCnt="0"/>
      <dgm:spPr/>
    </dgm:pt>
    <dgm:pt modelId="{AF10C20D-72D4-4BE8-B589-D4D0C282CCA7}" type="pres">
      <dgm:prSet presAssocID="{C7CB096E-DC20-4095-B58F-63BEBB30BD96}" presName="childText" presStyleLbl="conFgAcc1" presStyleIdx="2" presStyleCnt="4">
        <dgm:presLayoutVars>
          <dgm:bulletEnabled val="1"/>
        </dgm:presLayoutVars>
      </dgm:prSet>
      <dgm:spPr/>
      <dgm:t>
        <a:bodyPr/>
        <a:lstStyle/>
        <a:p>
          <a:endParaRPr lang="en-US"/>
        </a:p>
      </dgm:t>
    </dgm:pt>
    <dgm:pt modelId="{00D80173-94F3-4FD5-944C-3E0D39B9C2D0}" type="pres">
      <dgm:prSet presAssocID="{9D158983-1F08-443D-A64F-D630B9E93D88}" presName="spaceBetweenRectangles" presStyleCnt="0"/>
      <dgm:spPr/>
    </dgm:pt>
    <dgm:pt modelId="{85B15D34-E4E8-496C-94CF-822A929FD5C2}" type="pres">
      <dgm:prSet presAssocID="{297E2981-4C5A-45A7-8850-A84550B9612C}" presName="parentLin" presStyleCnt="0"/>
      <dgm:spPr/>
    </dgm:pt>
    <dgm:pt modelId="{A53A0096-2EB0-4FB0-ADBA-0EA40CE07A31}" type="pres">
      <dgm:prSet presAssocID="{297E2981-4C5A-45A7-8850-A84550B9612C}" presName="parentLeftMargin" presStyleLbl="node1" presStyleIdx="2" presStyleCnt="4"/>
      <dgm:spPr/>
      <dgm:t>
        <a:bodyPr/>
        <a:lstStyle/>
        <a:p>
          <a:endParaRPr lang="en-US"/>
        </a:p>
      </dgm:t>
    </dgm:pt>
    <dgm:pt modelId="{8993655E-AD93-4CB8-B6C5-F17D90393738}" type="pres">
      <dgm:prSet presAssocID="{297E2981-4C5A-45A7-8850-A84550B9612C}" presName="parentText" presStyleLbl="node1" presStyleIdx="3" presStyleCnt="4" custScaleX="124064">
        <dgm:presLayoutVars>
          <dgm:chMax val="0"/>
          <dgm:bulletEnabled val="1"/>
        </dgm:presLayoutVars>
      </dgm:prSet>
      <dgm:spPr/>
      <dgm:t>
        <a:bodyPr/>
        <a:lstStyle/>
        <a:p>
          <a:endParaRPr lang="en-US"/>
        </a:p>
      </dgm:t>
    </dgm:pt>
    <dgm:pt modelId="{E801AA18-9EC9-4F4B-8350-CF1408EDB51C}" type="pres">
      <dgm:prSet presAssocID="{297E2981-4C5A-45A7-8850-A84550B9612C}" presName="negativeSpace" presStyleCnt="0"/>
      <dgm:spPr/>
    </dgm:pt>
    <dgm:pt modelId="{D809B607-C9C0-4E37-926A-9059FCFC81BB}" type="pres">
      <dgm:prSet presAssocID="{297E2981-4C5A-45A7-8850-A84550B9612C}" presName="childText" presStyleLbl="conFgAcc1" presStyleIdx="3" presStyleCnt="4">
        <dgm:presLayoutVars>
          <dgm:bulletEnabled val="1"/>
        </dgm:presLayoutVars>
      </dgm:prSet>
      <dgm:spPr/>
      <dgm:t>
        <a:bodyPr/>
        <a:lstStyle/>
        <a:p>
          <a:endParaRPr lang="en-US"/>
        </a:p>
      </dgm:t>
    </dgm:pt>
  </dgm:ptLst>
  <dgm:cxnLst>
    <dgm:cxn modelId="{BDF5F7D5-4D11-46EE-8139-6BCBFF6BFDD9}" srcId="{3B8D3E83-E267-44A1-B6D4-54581B1640BA}" destId="{C3665277-AA02-45D8-9A6C-4024437BDCB6}" srcOrd="1" destOrd="0" parTransId="{F7892A12-3E8F-43B7-B50A-D42D6E1049DD}" sibTransId="{984CEE07-702A-4A7B-8493-F29A26936F87}"/>
    <dgm:cxn modelId="{F499E221-E40C-4B2E-B316-3EAA275588DF}" srcId="{581A4CF5-A1EC-45FC-85E2-329B20252EFB}" destId="{E6BA5773-488B-425D-813B-A5EA62974D78}" srcOrd="0" destOrd="0" parTransId="{F5FD9132-2577-499C-9D0E-1D6E951A876E}" sibTransId="{0A3D544A-5FA7-4ACF-B82D-AF2B3F077A20}"/>
    <dgm:cxn modelId="{F0CA8737-7A6E-468C-ADFC-954DEC0903E3}" type="presOf" srcId="{E6BA5773-488B-425D-813B-A5EA62974D78}" destId="{F3B9DAF4-A56A-41F2-A51A-F30AC490B035}" srcOrd="0" destOrd="0" presId="urn:microsoft.com/office/officeart/2005/8/layout/list1"/>
    <dgm:cxn modelId="{22221EA0-FD9F-487A-93D2-30FB98018E40}" type="presOf" srcId="{297E2981-4C5A-45A7-8850-A84550B9612C}" destId="{A53A0096-2EB0-4FB0-ADBA-0EA40CE07A31}" srcOrd="0" destOrd="0" presId="urn:microsoft.com/office/officeart/2005/8/layout/list1"/>
    <dgm:cxn modelId="{B367ED55-D662-4406-9EA6-5BCA11324E68}" type="presOf" srcId="{297E2981-4C5A-45A7-8850-A84550B9612C}" destId="{8993655E-AD93-4CB8-B6C5-F17D90393738}" srcOrd="1" destOrd="0" presId="urn:microsoft.com/office/officeart/2005/8/layout/list1"/>
    <dgm:cxn modelId="{D5EF7936-AD08-4D8A-A847-A390264AA8B9}" type="presOf" srcId="{AA81D674-09BE-400E-9C76-12D32FF8A0B6}" destId="{8EC7A812-2C9B-4E79-B407-11EA6CAE7BF7}" srcOrd="0" destOrd="0" presId="urn:microsoft.com/office/officeart/2005/8/layout/list1"/>
    <dgm:cxn modelId="{0269C687-8930-4E73-B42E-4666AFB5C979}" type="presOf" srcId="{581A4CF5-A1EC-45FC-85E2-329B20252EFB}" destId="{CB466493-97A5-4A04-BE94-ECACFE918DA2}" srcOrd="0" destOrd="0" presId="urn:microsoft.com/office/officeart/2005/8/layout/list1"/>
    <dgm:cxn modelId="{083A93E3-CD56-43A1-BD43-5AE193EF9FC3}" type="presOf" srcId="{687DF6AB-2EB7-4281-8400-AD4CBD455136}" destId="{AF10C20D-72D4-4BE8-B589-D4D0C282CCA7}" srcOrd="0" destOrd="0" presId="urn:microsoft.com/office/officeart/2005/8/layout/list1"/>
    <dgm:cxn modelId="{3FFC4FB9-A75F-4FFA-8DD6-93210923EE2E}" type="presOf" srcId="{3B8D3E83-E267-44A1-B6D4-54581B1640BA}" destId="{44A2480F-2BF0-4331-BA75-CB2B34984607}" srcOrd="0" destOrd="0" presId="urn:microsoft.com/office/officeart/2005/8/layout/list1"/>
    <dgm:cxn modelId="{139CB900-65C3-48C0-992D-926EB1E0813B}" srcId="{C7CB096E-DC20-4095-B58F-63BEBB30BD96}" destId="{687DF6AB-2EB7-4281-8400-AD4CBD455136}" srcOrd="0" destOrd="0" parTransId="{82CEAA3D-C2E9-4FE3-BCA0-B8FD9A453CC2}" sibTransId="{1C149334-5509-424A-A66D-EAB033F31C92}"/>
    <dgm:cxn modelId="{197AECF4-A571-43BC-B4BB-CCD99FBDB61C}" srcId="{3B8D3E83-E267-44A1-B6D4-54581B1640BA}" destId="{581A4CF5-A1EC-45FC-85E2-329B20252EFB}" srcOrd="0" destOrd="0" parTransId="{D4501652-E4DD-414A-8998-3DC98E8B3850}" sibTransId="{7865068A-603E-484A-8A7F-B016395152A2}"/>
    <dgm:cxn modelId="{CAAFC4FC-09D0-4086-99AB-D9327C08A14D}" srcId="{3B8D3E83-E267-44A1-B6D4-54581B1640BA}" destId="{C7CB096E-DC20-4095-B58F-63BEBB30BD96}" srcOrd="2" destOrd="0" parTransId="{8445D1C5-873E-472C-8948-AAAA086BA594}" sibTransId="{9D158983-1F08-443D-A64F-D630B9E93D88}"/>
    <dgm:cxn modelId="{6FC80118-E408-43EB-B5D6-CE301CF3A5E9}" type="presOf" srcId="{C7CB096E-DC20-4095-B58F-63BEBB30BD96}" destId="{7C218DDE-0E45-4274-98A8-5F44A6CF3175}" srcOrd="0" destOrd="0" presId="urn:microsoft.com/office/officeart/2005/8/layout/list1"/>
    <dgm:cxn modelId="{F0724A00-AD88-42F3-9988-AAE9729A7372}" type="presOf" srcId="{581A4CF5-A1EC-45FC-85E2-329B20252EFB}" destId="{705C1F33-24C2-4837-BC3A-CA32FF366CA1}" srcOrd="1" destOrd="0" presId="urn:microsoft.com/office/officeart/2005/8/layout/list1"/>
    <dgm:cxn modelId="{5AE6D11A-AF78-4C1E-AE7A-AB8A53360E76}" srcId="{3B8D3E83-E267-44A1-B6D4-54581B1640BA}" destId="{297E2981-4C5A-45A7-8850-A84550B9612C}" srcOrd="3" destOrd="0" parTransId="{6D025CA8-D3C0-4848-AB16-4A6931F5134E}" sibTransId="{01FF4551-F81F-45EA-B66B-044218928F16}"/>
    <dgm:cxn modelId="{FA07C51B-AA15-4E8E-B566-919AE7AF1AD6}" type="presOf" srcId="{C3665277-AA02-45D8-9A6C-4024437BDCB6}" destId="{C3CDD6EB-AABF-4D41-A4D5-B314F698C9E1}" srcOrd="1" destOrd="0" presId="urn:microsoft.com/office/officeart/2005/8/layout/list1"/>
    <dgm:cxn modelId="{3350368A-6BF2-4CB4-AD01-6EDA5E443207}" type="presOf" srcId="{C7CB096E-DC20-4095-B58F-63BEBB30BD96}" destId="{66A2328D-84E0-404A-B54C-5F8F6FB2977E}" srcOrd="1" destOrd="0" presId="urn:microsoft.com/office/officeart/2005/8/layout/list1"/>
    <dgm:cxn modelId="{09AAEA12-B886-49A8-80B8-CB5AD368F96C}" srcId="{297E2981-4C5A-45A7-8850-A84550B9612C}" destId="{A3D00047-6508-4D21-9FBB-580A8CFDF832}" srcOrd="0" destOrd="0" parTransId="{0C80F25E-F503-4203-9BEE-26DE31629810}" sibTransId="{F7988B4A-88E2-4BE2-9647-2328FE52ACD4}"/>
    <dgm:cxn modelId="{2287CE33-F15B-4DA4-B8EA-1ACC14275904}" type="presOf" srcId="{C3665277-AA02-45D8-9A6C-4024437BDCB6}" destId="{C33B4BE4-4607-446B-BC85-540EA1E3CD56}" srcOrd="0" destOrd="0" presId="urn:microsoft.com/office/officeart/2005/8/layout/list1"/>
    <dgm:cxn modelId="{791B9148-DAEC-4513-B083-E3EA02E3F5B0}" srcId="{C3665277-AA02-45D8-9A6C-4024437BDCB6}" destId="{AA81D674-09BE-400E-9C76-12D32FF8A0B6}" srcOrd="0" destOrd="0" parTransId="{8A05FB3E-A533-45C8-BBAC-1DC7DD8D5237}" sibTransId="{3B9F3D70-8AA6-4EFD-BC24-F2C6BFE0665E}"/>
    <dgm:cxn modelId="{CD786FB0-87E3-4B2B-9AFB-2AB3D96970FC}" type="presOf" srcId="{A3D00047-6508-4D21-9FBB-580A8CFDF832}" destId="{D809B607-C9C0-4E37-926A-9059FCFC81BB}" srcOrd="0" destOrd="0" presId="urn:microsoft.com/office/officeart/2005/8/layout/list1"/>
    <dgm:cxn modelId="{32EF9986-91E1-4816-8712-7944D0ABECD5}" type="presParOf" srcId="{44A2480F-2BF0-4331-BA75-CB2B34984607}" destId="{14BD7724-4BC3-4BAD-A881-997C53CEBE32}" srcOrd="0" destOrd="0" presId="urn:microsoft.com/office/officeart/2005/8/layout/list1"/>
    <dgm:cxn modelId="{E8712176-1949-4F24-AA3E-E7FAA0C8FA28}" type="presParOf" srcId="{14BD7724-4BC3-4BAD-A881-997C53CEBE32}" destId="{CB466493-97A5-4A04-BE94-ECACFE918DA2}" srcOrd="0" destOrd="0" presId="urn:microsoft.com/office/officeart/2005/8/layout/list1"/>
    <dgm:cxn modelId="{8784A81F-1FC8-468C-9713-070A8091A8A3}" type="presParOf" srcId="{14BD7724-4BC3-4BAD-A881-997C53CEBE32}" destId="{705C1F33-24C2-4837-BC3A-CA32FF366CA1}" srcOrd="1" destOrd="0" presId="urn:microsoft.com/office/officeart/2005/8/layout/list1"/>
    <dgm:cxn modelId="{7235C315-F975-4071-8F38-56C36C9A0303}" type="presParOf" srcId="{44A2480F-2BF0-4331-BA75-CB2B34984607}" destId="{89B908AC-4F12-4A59-8916-267CDB2420E1}" srcOrd="1" destOrd="0" presId="urn:microsoft.com/office/officeart/2005/8/layout/list1"/>
    <dgm:cxn modelId="{169D6B95-8039-448C-84A7-0B5B9A0CFC09}" type="presParOf" srcId="{44A2480F-2BF0-4331-BA75-CB2B34984607}" destId="{F3B9DAF4-A56A-41F2-A51A-F30AC490B035}" srcOrd="2" destOrd="0" presId="urn:microsoft.com/office/officeart/2005/8/layout/list1"/>
    <dgm:cxn modelId="{CB1387D9-C908-4BE8-9CF6-30FFE307F591}" type="presParOf" srcId="{44A2480F-2BF0-4331-BA75-CB2B34984607}" destId="{ACB3D118-520E-4119-A803-7A4FD1DFD8AC}" srcOrd="3" destOrd="0" presId="urn:microsoft.com/office/officeart/2005/8/layout/list1"/>
    <dgm:cxn modelId="{3CEAABB3-BCD5-46A0-8B2E-4CE2EB75D50F}" type="presParOf" srcId="{44A2480F-2BF0-4331-BA75-CB2B34984607}" destId="{7F662CD0-7980-486E-9E3F-A7BCCC6BDE23}" srcOrd="4" destOrd="0" presId="urn:microsoft.com/office/officeart/2005/8/layout/list1"/>
    <dgm:cxn modelId="{3DC6E786-C81F-46B4-BD90-40B091843397}" type="presParOf" srcId="{7F662CD0-7980-486E-9E3F-A7BCCC6BDE23}" destId="{C33B4BE4-4607-446B-BC85-540EA1E3CD56}" srcOrd="0" destOrd="0" presId="urn:microsoft.com/office/officeart/2005/8/layout/list1"/>
    <dgm:cxn modelId="{ADF8DB89-CEE9-4729-9C88-C0B21282D711}" type="presParOf" srcId="{7F662CD0-7980-486E-9E3F-A7BCCC6BDE23}" destId="{C3CDD6EB-AABF-4D41-A4D5-B314F698C9E1}" srcOrd="1" destOrd="0" presId="urn:microsoft.com/office/officeart/2005/8/layout/list1"/>
    <dgm:cxn modelId="{F0FFEFEA-EB37-4D86-8A0D-2528A7F89344}" type="presParOf" srcId="{44A2480F-2BF0-4331-BA75-CB2B34984607}" destId="{A15EC947-2ABE-488F-A451-033A5E1F56D8}" srcOrd="5" destOrd="0" presId="urn:microsoft.com/office/officeart/2005/8/layout/list1"/>
    <dgm:cxn modelId="{FD34D348-8F6E-4EDC-9FF0-7F10EA1D4F02}" type="presParOf" srcId="{44A2480F-2BF0-4331-BA75-CB2B34984607}" destId="{8EC7A812-2C9B-4E79-B407-11EA6CAE7BF7}" srcOrd="6" destOrd="0" presId="urn:microsoft.com/office/officeart/2005/8/layout/list1"/>
    <dgm:cxn modelId="{D0C025A7-2002-4008-A54A-0A1D9686DDE7}" type="presParOf" srcId="{44A2480F-2BF0-4331-BA75-CB2B34984607}" destId="{FE84FD08-E2AB-45DF-BB5E-059814BD3F1C}" srcOrd="7" destOrd="0" presId="urn:microsoft.com/office/officeart/2005/8/layout/list1"/>
    <dgm:cxn modelId="{6C8B74D3-72A5-405D-9750-CB5DB64CEEB0}" type="presParOf" srcId="{44A2480F-2BF0-4331-BA75-CB2B34984607}" destId="{3D2F4C79-A6F5-41EC-BA2E-EF4107AB6744}" srcOrd="8" destOrd="0" presId="urn:microsoft.com/office/officeart/2005/8/layout/list1"/>
    <dgm:cxn modelId="{EC924B36-7924-49D9-9952-DB114ADAF3E8}" type="presParOf" srcId="{3D2F4C79-A6F5-41EC-BA2E-EF4107AB6744}" destId="{7C218DDE-0E45-4274-98A8-5F44A6CF3175}" srcOrd="0" destOrd="0" presId="urn:microsoft.com/office/officeart/2005/8/layout/list1"/>
    <dgm:cxn modelId="{C30D8C94-A966-467E-8134-C3AE2A716F54}" type="presParOf" srcId="{3D2F4C79-A6F5-41EC-BA2E-EF4107AB6744}" destId="{66A2328D-84E0-404A-B54C-5F8F6FB2977E}" srcOrd="1" destOrd="0" presId="urn:microsoft.com/office/officeart/2005/8/layout/list1"/>
    <dgm:cxn modelId="{51B7297D-0E2C-4D91-8916-FC3FA1C09AF1}" type="presParOf" srcId="{44A2480F-2BF0-4331-BA75-CB2B34984607}" destId="{D7B3A4C1-4AD6-4B93-9755-C89E11C639BF}" srcOrd="9" destOrd="0" presId="urn:microsoft.com/office/officeart/2005/8/layout/list1"/>
    <dgm:cxn modelId="{1D8B64FB-56E0-48D5-9414-EF15FCF60E6D}" type="presParOf" srcId="{44A2480F-2BF0-4331-BA75-CB2B34984607}" destId="{AF10C20D-72D4-4BE8-B589-D4D0C282CCA7}" srcOrd="10" destOrd="0" presId="urn:microsoft.com/office/officeart/2005/8/layout/list1"/>
    <dgm:cxn modelId="{61E0514F-57E4-4E92-889C-C3F320C87023}" type="presParOf" srcId="{44A2480F-2BF0-4331-BA75-CB2B34984607}" destId="{00D80173-94F3-4FD5-944C-3E0D39B9C2D0}" srcOrd="11" destOrd="0" presId="urn:microsoft.com/office/officeart/2005/8/layout/list1"/>
    <dgm:cxn modelId="{DF712178-65B4-45C9-B032-8170438D78A0}" type="presParOf" srcId="{44A2480F-2BF0-4331-BA75-CB2B34984607}" destId="{85B15D34-E4E8-496C-94CF-822A929FD5C2}" srcOrd="12" destOrd="0" presId="urn:microsoft.com/office/officeart/2005/8/layout/list1"/>
    <dgm:cxn modelId="{4312CD52-58C1-4EF5-9B02-67D978741FD4}" type="presParOf" srcId="{85B15D34-E4E8-496C-94CF-822A929FD5C2}" destId="{A53A0096-2EB0-4FB0-ADBA-0EA40CE07A31}" srcOrd="0" destOrd="0" presId="urn:microsoft.com/office/officeart/2005/8/layout/list1"/>
    <dgm:cxn modelId="{821E2621-EFBC-4486-81EF-6AA21514B465}" type="presParOf" srcId="{85B15D34-E4E8-496C-94CF-822A929FD5C2}" destId="{8993655E-AD93-4CB8-B6C5-F17D90393738}" srcOrd="1" destOrd="0" presId="urn:microsoft.com/office/officeart/2005/8/layout/list1"/>
    <dgm:cxn modelId="{74472E22-7DE1-4B33-939B-2B0696A0BC38}" type="presParOf" srcId="{44A2480F-2BF0-4331-BA75-CB2B34984607}" destId="{E801AA18-9EC9-4F4B-8350-CF1408EDB51C}" srcOrd="13" destOrd="0" presId="urn:microsoft.com/office/officeart/2005/8/layout/list1"/>
    <dgm:cxn modelId="{5EB40E38-7478-4A63-B911-FD2CC4CC7F75}" type="presParOf" srcId="{44A2480F-2BF0-4331-BA75-CB2B34984607}" destId="{D809B607-C9C0-4E37-926A-9059FCFC81B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F6FCE-CE63-4606-96AE-DA8EF99300F8}">
      <dsp:nvSpPr>
        <dsp:cNvPr id="0" name=""/>
        <dsp:cNvSpPr/>
      </dsp:nvSpPr>
      <dsp:spPr>
        <a:xfrm>
          <a:off x="1658829" y="387174"/>
          <a:ext cx="621105" cy="118169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0" rIns="91440" bIns="20320" numCol="1" spcCol="1270" anchor="ctr" anchorCtr="0">
          <a:noAutofit/>
        </a:bodyPr>
        <a:lstStyle/>
        <a:p>
          <a:pPr lvl="0" algn="r" defTabSz="711200">
            <a:lnSpc>
              <a:spcPct val="90000"/>
            </a:lnSpc>
            <a:spcBef>
              <a:spcPct val="0"/>
            </a:spcBef>
            <a:spcAft>
              <a:spcPct val="35000"/>
            </a:spcAft>
          </a:pPr>
          <a:r>
            <a:rPr lang="en-US" sz="1600" b="1" kern="1200" dirty="0">
              <a:latin typeface="+mn-lt"/>
              <a:cs typeface="Segoe UI Semilight" panose="020B0402040204020203" pitchFamily="34" charset="0"/>
            </a:rPr>
            <a:t>Social</a:t>
          </a:r>
        </a:p>
      </dsp:txBody>
      <dsp:txXfrm rot="16200000">
        <a:off x="1652093" y="838192"/>
        <a:ext cx="1063523" cy="161487"/>
      </dsp:txXfrm>
    </dsp:sp>
    <dsp:sp modelId="{B63F7418-260C-4A59-9DEC-3B65EB2BEBC6}">
      <dsp:nvSpPr>
        <dsp:cNvPr id="0" name=""/>
        <dsp:cNvSpPr/>
      </dsp:nvSpPr>
      <dsp:spPr>
        <a:xfrm>
          <a:off x="982189" y="187835"/>
          <a:ext cx="621105" cy="138040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0" rIns="80010" bIns="17780" numCol="1" spcCol="1270" anchor="ctr" anchorCtr="0">
          <a:noAutofit/>
        </a:bodyPr>
        <a:lstStyle/>
        <a:p>
          <a:pPr lvl="0" algn="r" defTabSz="622300">
            <a:lnSpc>
              <a:spcPct val="90000"/>
            </a:lnSpc>
            <a:spcBef>
              <a:spcPct val="0"/>
            </a:spcBef>
            <a:spcAft>
              <a:spcPct val="35000"/>
            </a:spcAft>
          </a:pPr>
          <a:r>
            <a:rPr lang="en-US" sz="1400" b="1" kern="1200" dirty="0">
              <a:latin typeface="+mn-lt"/>
              <a:cs typeface="Segoe UI Semilight" panose="020B0402040204020203" pitchFamily="34" charset="0"/>
            </a:rPr>
            <a:t>Behavioral </a:t>
          </a:r>
        </a:p>
      </dsp:txBody>
      <dsp:txXfrm rot="16200000">
        <a:off x="886033" y="728272"/>
        <a:ext cx="1242361" cy="161487"/>
      </dsp:txXfrm>
    </dsp:sp>
    <dsp:sp modelId="{7D7037AF-CD1B-43C8-B120-155AE36C699E}">
      <dsp:nvSpPr>
        <dsp:cNvPr id="0" name=""/>
        <dsp:cNvSpPr/>
      </dsp:nvSpPr>
      <dsp:spPr>
        <a:xfrm>
          <a:off x="303549" y="0"/>
          <a:ext cx="621105" cy="15682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0" rIns="91440" bIns="20320" numCol="1" spcCol="1270" anchor="ctr" anchorCtr="0">
          <a:noAutofit/>
        </a:bodyPr>
        <a:lstStyle/>
        <a:p>
          <a:pPr lvl="0" algn="r" defTabSz="711200">
            <a:lnSpc>
              <a:spcPct val="90000"/>
            </a:lnSpc>
            <a:spcBef>
              <a:spcPct val="0"/>
            </a:spcBef>
            <a:spcAft>
              <a:spcPct val="35000"/>
            </a:spcAft>
          </a:pPr>
          <a:r>
            <a:rPr lang="en-US" sz="1600" b="1" kern="1200" dirty="0">
              <a:latin typeface="+mn-lt"/>
              <a:cs typeface="Segoe UI Semilight" panose="020B0402040204020203" pitchFamily="34" charset="0"/>
            </a:rPr>
            <a:t>Medical</a:t>
          </a:r>
        </a:p>
      </dsp:txBody>
      <dsp:txXfrm rot="16200000">
        <a:off x="122868" y="624963"/>
        <a:ext cx="1411413" cy="1614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48E53-1E35-4ED4-ACC7-E71417A4627A}">
      <dsp:nvSpPr>
        <dsp:cNvPr id="0" name=""/>
        <dsp:cNvSpPr/>
      </dsp:nvSpPr>
      <dsp:spPr>
        <a:xfrm>
          <a:off x="-198559" y="0"/>
          <a:ext cx="7382704" cy="1371600"/>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Systems work best when individuals stop asking “What’s wrong with this child?” and start asking “What happened to this child?”</a:t>
          </a:r>
          <a:endParaRPr lang="en-US" sz="2000" b="1" kern="1200" dirty="0">
            <a:effectLst>
              <a:outerShdw blurRad="38100" dist="38100" dir="2700000" algn="tl">
                <a:srgbClr val="000000">
                  <a:alpha val="43137"/>
                </a:srgbClr>
              </a:outerShdw>
            </a:effectLst>
          </a:endParaRPr>
        </a:p>
      </dsp:txBody>
      <dsp:txXfrm>
        <a:off x="-158386" y="40173"/>
        <a:ext cx="5733904" cy="1291254"/>
      </dsp:txXfrm>
    </dsp:sp>
    <dsp:sp modelId="{D678746A-AA01-427E-A609-C14DFCE889AF}">
      <dsp:nvSpPr>
        <dsp:cNvPr id="0" name=""/>
        <dsp:cNvSpPr/>
      </dsp:nvSpPr>
      <dsp:spPr>
        <a:xfrm>
          <a:off x="779894" y="1600199"/>
          <a:ext cx="6588464" cy="1371600"/>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And the focus begins to shift from legal status, to the clinical profile of the child’s strengths and needs</a:t>
          </a:r>
          <a:endParaRPr lang="en-US" sz="2000" b="1" kern="1200" dirty="0">
            <a:effectLst>
              <a:outerShdw blurRad="38100" dist="38100" dir="2700000" algn="tl">
                <a:srgbClr val="000000">
                  <a:alpha val="43137"/>
                </a:srgbClr>
              </a:outerShdw>
            </a:effectLst>
          </a:endParaRPr>
        </a:p>
      </dsp:txBody>
      <dsp:txXfrm>
        <a:off x="820067" y="1640372"/>
        <a:ext cx="5035243" cy="1291254"/>
      </dsp:txXfrm>
    </dsp:sp>
    <dsp:sp modelId="{AD27A7E5-A393-47BC-942C-AA2682182390}">
      <dsp:nvSpPr>
        <dsp:cNvPr id="0" name=""/>
        <dsp:cNvSpPr/>
      </dsp:nvSpPr>
      <dsp:spPr>
        <a:xfrm>
          <a:off x="1361230" y="3200399"/>
          <a:ext cx="6588464" cy="1371600"/>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This shift allows for a better recognition of trauma exposure and symptoms, and higher likelihood of referral to services and supports</a:t>
          </a:r>
          <a:endParaRPr lang="en-US" sz="2000" b="1" kern="1200" dirty="0">
            <a:effectLst>
              <a:outerShdw blurRad="38100" dist="38100" dir="2700000" algn="tl">
                <a:srgbClr val="000000">
                  <a:alpha val="43137"/>
                </a:srgbClr>
              </a:outerShdw>
            </a:effectLst>
          </a:endParaRPr>
        </a:p>
      </dsp:txBody>
      <dsp:txXfrm>
        <a:off x="1401403" y="3240572"/>
        <a:ext cx="5035243" cy="1291254"/>
      </dsp:txXfrm>
    </dsp:sp>
    <dsp:sp modelId="{712DF1E7-82AB-4289-8F9B-EF903051A60E}">
      <dsp:nvSpPr>
        <dsp:cNvPr id="0" name=""/>
        <dsp:cNvSpPr/>
      </dsp:nvSpPr>
      <dsp:spPr>
        <a:xfrm>
          <a:off x="5895484" y="1040130"/>
          <a:ext cx="891540" cy="891540"/>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096080" y="1040130"/>
        <a:ext cx="490348" cy="670884"/>
      </dsp:txXfrm>
    </dsp:sp>
    <dsp:sp modelId="{36FA805D-D288-441A-9725-001495EBD11E}">
      <dsp:nvSpPr>
        <dsp:cNvPr id="0" name=""/>
        <dsp:cNvSpPr/>
      </dsp:nvSpPr>
      <dsp:spPr>
        <a:xfrm>
          <a:off x="6476819" y="2631186"/>
          <a:ext cx="891540" cy="891540"/>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677415" y="2631186"/>
        <a:ext cx="490348" cy="6708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786C5-0D1D-4F87-B897-8C3EB17962A1}">
      <dsp:nvSpPr>
        <dsp:cNvPr id="0" name=""/>
        <dsp:cNvSpPr/>
      </dsp:nvSpPr>
      <dsp:spPr>
        <a:xfrm>
          <a:off x="2589338" y="20503"/>
          <a:ext cx="2611966" cy="2611966"/>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0" lang="en-US" sz="1600" b="1" i="0" u="none" strike="noStrike" kern="1200" cap="none" spc="0" normalizeH="0" baseline="0" noProof="0" dirty="0" smtClean="0">
              <a:ln/>
              <a:effectLst/>
              <a:uLnTx/>
              <a:uFillTx/>
              <a:ea typeface="+mn-ea"/>
              <a:cs typeface="Arial"/>
            </a:rPr>
            <a:t>R</a:t>
          </a:r>
          <a:r>
            <a:rPr kumimoji="0" lang="en-US" sz="1600" b="1" i="0" u="none" strike="noStrike" kern="1200" cap="none" spc="-10" normalizeH="0" baseline="0" noProof="0" dirty="0" smtClean="0">
              <a:ln/>
              <a:effectLst/>
              <a:uLnTx/>
              <a:uFillTx/>
              <a:ea typeface="+mn-ea"/>
              <a:cs typeface="Arial"/>
            </a:rPr>
            <a:t>e</a:t>
          </a:r>
          <a:r>
            <a:rPr kumimoji="0" lang="en-US" sz="1600" b="1" i="0" u="none" strike="noStrike" kern="1200" cap="none" spc="0" normalizeH="0" baseline="0" noProof="0" dirty="0" smtClean="0">
              <a:ln/>
              <a:effectLst/>
              <a:uLnTx/>
              <a:uFillTx/>
              <a:cs typeface="Arial"/>
            </a:rPr>
            <a:t>sults</a:t>
          </a:r>
          <a:endParaRPr lang="en-US" sz="1600" kern="1200" dirty="0" smtClean="0">
            <a:cs typeface="Arial"/>
          </a:endParaRPr>
        </a:p>
        <a:p>
          <a:pPr lvl="0" algn="ctr" defTabSz="711200" rtl="0">
            <a:lnSpc>
              <a:spcPct val="90000"/>
            </a:lnSpc>
            <a:spcBef>
              <a:spcPct val="0"/>
            </a:spcBef>
            <a:spcAft>
              <a:spcPct val="35000"/>
            </a:spcAft>
          </a:pPr>
          <a:r>
            <a:rPr kumimoji="0" lang="en-US" sz="1400" b="0" u="none" strike="noStrike" kern="1200" cap="none" spc="0" normalizeH="0" baseline="0" noProof="0" dirty="0" smtClean="0">
              <a:ln/>
              <a:effectLst/>
              <a:uLnTx/>
              <a:uFillTx/>
              <a:ea typeface="+mn-ea"/>
              <a:cs typeface="Arial"/>
            </a:rPr>
            <a:t>Goal</a:t>
          </a:r>
          <a:r>
            <a:rPr kumimoji="0" lang="en-US" sz="1400" b="0" u="none" strike="noStrike" kern="1200" cap="none" spc="-20" normalizeH="0" baseline="0" noProof="0" dirty="0" smtClean="0">
              <a:ln/>
              <a:effectLst/>
              <a:uLnTx/>
              <a:uFillTx/>
              <a:ea typeface="+mn-ea"/>
              <a:cs typeface="Arial"/>
            </a:rPr>
            <a:t> </a:t>
          </a:r>
          <a:r>
            <a:rPr kumimoji="0" lang="en-US" sz="1400" b="0" u="none" strike="noStrike" kern="1200" cap="none" spc="0" normalizeH="0" baseline="0" noProof="0" dirty="0" smtClean="0">
              <a:ln/>
              <a:effectLst/>
              <a:uLnTx/>
              <a:uFillTx/>
              <a:ea typeface="+mn-ea"/>
              <a:cs typeface="Arial"/>
            </a:rPr>
            <a:t>or</a:t>
          </a:r>
          <a:r>
            <a:rPr kumimoji="0" lang="en-US" sz="1400" b="0" u="none" strike="noStrike" kern="1200" cap="none" spc="-10" normalizeH="0" baseline="0" noProof="0" dirty="0" smtClean="0">
              <a:ln/>
              <a:effectLst/>
              <a:uLnTx/>
              <a:uFillTx/>
              <a:ea typeface="+mn-ea"/>
              <a:cs typeface="Arial"/>
            </a:rPr>
            <a:t> </a:t>
          </a:r>
          <a:r>
            <a:rPr kumimoji="0" lang="en-US" sz="1400" b="0" u="none" strike="noStrike" kern="1200" cap="none" spc="0" normalizeH="0" baseline="0" noProof="0" dirty="0" smtClean="0">
              <a:ln/>
              <a:effectLst/>
              <a:uLnTx/>
              <a:uFillTx/>
              <a:ea typeface="+mn-ea"/>
              <a:cs typeface="Arial"/>
            </a:rPr>
            <a:t>task</a:t>
          </a:r>
          <a:r>
            <a:rPr kumimoji="0" lang="en-US" sz="1400" b="0" u="none" strike="noStrike" kern="1200" cap="none" spc="-40" normalizeH="0" baseline="0" noProof="0" dirty="0" smtClean="0">
              <a:ln/>
              <a:effectLst/>
              <a:uLnTx/>
              <a:uFillTx/>
              <a:ea typeface="+mn-ea"/>
              <a:cs typeface="Arial"/>
            </a:rPr>
            <a:t> </a:t>
          </a:r>
          <a:r>
            <a:rPr kumimoji="0" lang="en-US" sz="1400" b="0" u="none" strike="noStrike" kern="1200" cap="none" spc="0" normalizeH="0" baseline="0" noProof="0" dirty="0" smtClean="0">
              <a:ln/>
              <a:effectLst/>
              <a:uLnTx/>
              <a:uFillTx/>
              <a:ea typeface="+mn-ea"/>
              <a:cs typeface="Arial"/>
            </a:rPr>
            <a:t>acco</a:t>
          </a:r>
          <a:r>
            <a:rPr kumimoji="0" lang="en-US" sz="1400" b="0" u="none" strike="noStrike" kern="1200" cap="none" spc="-10" normalizeH="0" baseline="0" noProof="0" dirty="0" smtClean="0">
              <a:ln/>
              <a:effectLst/>
              <a:uLnTx/>
              <a:uFillTx/>
              <a:ea typeface="+mn-ea"/>
              <a:cs typeface="Arial"/>
            </a:rPr>
            <a:t>m</a:t>
          </a:r>
          <a:r>
            <a:rPr kumimoji="0" lang="en-US" sz="1400" b="0" u="none" strike="noStrike" kern="1200" cap="none" spc="0" normalizeH="0" baseline="0" noProof="0" dirty="0" smtClean="0">
              <a:ln/>
              <a:effectLst/>
              <a:uLnTx/>
              <a:uFillTx/>
              <a:ea typeface="+mn-ea"/>
              <a:cs typeface="Arial"/>
            </a:rPr>
            <a:t>plish</a:t>
          </a:r>
          <a:r>
            <a:rPr kumimoji="0" lang="en-US" sz="1400" b="0" u="none" strike="noStrike" kern="1200" cap="none" spc="-15" normalizeH="0" baseline="0" noProof="0" dirty="0" smtClean="0">
              <a:ln/>
              <a:effectLst/>
              <a:uLnTx/>
              <a:uFillTx/>
              <a:ea typeface="+mn-ea"/>
              <a:cs typeface="Arial"/>
            </a:rPr>
            <a:t>e</a:t>
          </a:r>
          <a:r>
            <a:rPr kumimoji="0" lang="en-US" sz="1400" b="0" u="none" strike="noStrike" kern="1200" cap="none" spc="0" normalizeH="0" baseline="0" noProof="0" dirty="0" smtClean="0">
              <a:ln/>
              <a:effectLst/>
              <a:uLnTx/>
              <a:uFillTx/>
              <a:ea typeface="+mn-ea"/>
              <a:cs typeface="Arial"/>
            </a:rPr>
            <a:t>d</a:t>
          </a:r>
          <a:endParaRPr lang="en-US" sz="1400" kern="1200" dirty="0"/>
        </a:p>
      </dsp:txBody>
      <dsp:txXfrm>
        <a:off x="3242330" y="1326486"/>
        <a:ext cx="1305983" cy="1305983"/>
      </dsp:txXfrm>
    </dsp:sp>
    <dsp:sp modelId="{072E33CD-D4ED-467E-A7AB-0436F96DA4FA}">
      <dsp:nvSpPr>
        <dsp:cNvPr id="0" name=""/>
        <dsp:cNvSpPr/>
      </dsp:nvSpPr>
      <dsp:spPr>
        <a:xfrm>
          <a:off x="1286933" y="2611966"/>
          <a:ext cx="2611966" cy="2611966"/>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Relationships</a:t>
          </a:r>
        </a:p>
        <a:p>
          <a:pPr lvl="0" algn="ctr" defTabSz="622300">
            <a:lnSpc>
              <a:spcPct val="90000"/>
            </a:lnSpc>
            <a:spcBef>
              <a:spcPct val="0"/>
            </a:spcBef>
            <a:spcAft>
              <a:spcPct val="35000"/>
            </a:spcAft>
          </a:pPr>
          <a:r>
            <a:rPr kumimoji="0" lang="en-US" sz="1200" b="0" u="none" strike="noStrike" kern="1200" cap="none" spc="-10" normalizeH="0" baseline="0" noProof="0" dirty="0" smtClean="0">
              <a:ln/>
              <a:effectLst/>
              <a:uLnTx/>
              <a:uFillTx/>
              <a:ea typeface="+mn-ea"/>
              <a:cs typeface="Arial"/>
            </a:rPr>
            <a:t>T</a:t>
          </a:r>
          <a:r>
            <a:rPr kumimoji="0" lang="en-US" sz="1200" b="0" u="none" strike="noStrike" kern="1200" cap="none" spc="0" normalizeH="0" baseline="0" noProof="0" dirty="0" smtClean="0">
              <a:ln/>
              <a:effectLst/>
              <a:uLnTx/>
              <a:uFillTx/>
              <a:ea typeface="+mn-ea"/>
              <a:cs typeface="Arial"/>
            </a:rPr>
            <a:t>he</a:t>
          </a:r>
          <a:r>
            <a:rPr kumimoji="0" lang="en-US" sz="1200" b="0" u="none" strike="noStrike" kern="1200" cap="none" spc="-20" normalizeH="0" baseline="0" noProof="0" dirty="0" smtClean="0">
              <a:ln/>
              <a:effectLst/>
              <a:uLnTx/>
              <a:uFillTx/>
              <a:ea typeface="+mn-ea"/>
              <a:cs typeface="Arial"/>
            </a:rPr>
            <a:t> </a:t>
          </a:r>
          <a:r>
            <a:rPr kumimoji="0" lang="en-US" sz="1200" b="0" u="none" strike="noStrike" kern="1200" cap="none" spc="0" normalizeH="0" baseline="0" noProof="0" dirty="0" smtClean="0">
              <a:ln/>
              <a:effectLst/>
              <a:uLnTx/>
              <a:uFillTx/>
              <a:ea typeface="+mn-ea"/>
              <a:cs typeface="Arial"/>
            </a:rPr>
            <a:t>quality</a:t>
          </a:r>
          <a:r>
            <a:rPr kumimoji="0" lang="en-US" sz="1200" b="0" u="none" strike="noStrike" kern="1200" cap="none" spc="-30" normalizeH="0" baseline="0" noProof="0" dirty="0" smtClean="0">
              <a:ln/>
              <a:effectLst/>
              <a:uLnTx/>
              <a:uFillTx/>
              <a:ea typeface="+mn-ea"/>
              <a:cs typeface="Arial"/>
            </a:rPr>
            <a:t> </a:t>
          </a:r>
          <a:r>
            <a:rPr kumimoji="0" lang="en-US" sz="1200" b="0" u="none" strike="noStrike" kern="1200" cap="none" spc="0" normalizeH="0" baseline="0" noProof="0" dirty="0" smtClean="0">
              <a:ln/>
              <a:effectLst/>
              <a:uLnTx/>
              <a:uFillTx/>
              <a:ea typeface="+mn-ea"/>
              <a:cs typeface="Arial"/>
            </a:rPr>
            <a:t>of</a:t>
          </a:r>
          <a:r>
            <a:rPr kumimoji="0" lang="en-US" sz="1200" b="0" u="none" strike="noStrike" kern="1200" cap="none" spc="-15" normalizeH="0" baseline="0" noProof="0" dirty="0" smtClean="0">
              <a:ln/>
              <a:effectLst/>
              <a:uLnTx/>
              <a:uFillTx/>
              <a:ea typeface="+mn-ea"/>
              <a:cs typeface="Arial"/>
            </a:rPr>
            <a:t> </a:t>
          </a:r>
          <a:r>
            <a:rPr kumimoji="0" lang="en-US" sz="1200" b="0" u="none" strike="noStrike" kern="1200" cap="none" spc="0" normalizeH="0" baseline="0" noProof="0" dirty="0" smtClean="0">
              <a:ln/>
              <a:effectLst/>
              <a:uLnTx/>
              <a:uFillTx/>
              <a:ea typeface="+mn-ea"/>
              <a:cs typeface="Arial"/>
            </a:rPr>
            <a:t>the</a:t>
          </a:r>
          <a:r>
            <a:rPr kumimoji="0" lang="en-US" sz="1200" b="0" u="none" strike="noStrike" kern="1200" cap="none" spc="-20" normalizeH="0" baseline="0" noProof="0" dirty="0" smtClean="0">
              <a:ln/>
              <a:effectLst/>
              <a:uLnTx/>
              <a:uFillTx/>
              <a:ea typeface="+mn-ea"/>
              <a:cs typeface="Arial"/>
            </a:rPr>
            <a:t> </a:t>
          </a:r>
          <a:r>
            <a:rPr kumimoji="0" lang="en-US" sz="1200" b="0" u="none" strike="noStrike" kern="1200" cap="none" spc="0" normalizeH="0" baseline="0" noProof="0" dirty="0" smtClean="0">
              <a:ln/>
              <a:effectLst/>
              <a:uLnTx/>
              <a:uFillTx/>
              <a:ea typeface="+mn-ea"/>
              <a:cs typeface="Arial"/>
            </a:rPr>
            <a:t>connectio</a:t>
          </a:r>
          <a:r>
            <a:rPr kumimoji="0" lang="en-US" sz="1200" b="0" u="none" strike="noStrike" kern="1200" cap="none" spc="-20" normalizeH="0" baseline="0" noProof="0" dirty="0" smtClean="0">
              <a:ln/>
              <a:effectLst/>
              <a:uLnTx/>
              <a:uFillTx/>
              <a:ea typeface="+mn-ea"/>
              <a:cs typeface="Arial"/>
            </a:rPr>
            <a:t>n</a:t>
          </a:r>
          <a:r>
            <a:rPr kumimoji="0" lang="en-US" sz="1200" b="0" u="none" strike="noStrike" kern="1200" cap="none" spc="0" normalizeH="0" baseline="0" noProof="0" dirty="0" smtClean="0">
              <a:ln/>
              <a:effectLst/>
              <a:uLnTx/>
              <a:uFillTx/>
              <a:ea typeface="+mn-ea"/>
              <a:cs typeface="Arial"/>
            </a:rPr>
            <a:t>s betwe</a:t>
          </a:r>
          <a:r>
            <a:rPr kumimoji="0" lang="en-US" sz="1200" b="0" u="none" strike="noStrike" kern="1200" cap="none" spc="-5" normalizeH="0" baseline="0" noProof="0" dirty="0" smtClean="0">
              <a:ln/>
              <a:effectLst/>
              <a:uLnTx/>
              <a:uFillTx/>
              <a:ea typeface="+mn-ea"/>
              <a:cs typeface="Arial"/>
            </a:rPr>
            <a:t>e</a:t>
          </a:r>
          <a:r>
            <a:rPr kumimoji="0" lang="en-US" sz="1200" b="0" u="none" strike="noStrike" kern="1200" cap="none" spc="0" normalizeH="0" baseline="0" noProof="0" dirty="0" smtClean="0">
              <a:ln/>
              <a:effectLst/>
              <a:uLnTx/>
              <a:uFillTx/>
              <a:ea typeface="+mn-ea"/>
              <a:cs typeface="Arial"/>
            </a:rPr>
            <a:t>n</a:t>
          </a:r>
          <a:r>
            <a:rPr kumimoji="0" lang="en-US" sz="1200" b="0" u="none" strike="noStrike" kern="1200" cap="none" spc="-30" normalizeH="0" baseline="0" noProof="0" dirty="0" smtClean="0">
              <a:ln/>
              <a:effectLst/>
              <a:uLnTx/>
              <a:uFillTx/>
              <a:ea typeface="+mn-ea"/>
              <a:cs typeface="Arial"/>
            </a:rPr>
            <a:t> </a:t>
          </a:r>
          <a:r>
            <a:rPr kumimoji="0" lang="en-US" sz="1200" b="0" u="none" strike="noStrike" kern="1200" cap="none" spc="0" normalizeH="0" baseline="0" noProof="0" dirty="0" smtClean="0">
              <a:ln/>
              <a:effectLst/>
              <a:uLnTx/>
              <a:uFillTx/>
              <a:ea typeface="+mn-ea"/>
              <a:cs typeface="Arial"/>
            </a:rPr>
            <a:t>the</a:t>
          </a:r>
          <a:r>
            <a:rPr kumimoji="0" lang="en-US" sz="1200" b="0" u="none" strike="noStrike" kern="1200" cap="none" spc="-20" normalizeH="0" baseline="0" noProof="0" dirty="0" smtClean="0">
              <a:ln/>
              <a:effectLst/>
              <a:uLnTx/>
              <a:uFillTx/>
              <a:ea typeface="+mn-ea"/>
              <a:cs typeface="Arial"/>
            </a:rPr>
            <a:t> </a:t>
          </a:r>
          <a:r>
            <a:rPr kumimoji="0" lang="en-US" sz="1200" b="0" u="none" strike="noStrike" kern="1200" cap="none" spc="0" normalizeH="0" baseline="0" noProof="0" dirty="0" smtClean="0">
              <a:ln/>
              <a:effectLst/>
              <a:uLnTx/>
              <a:uFillTx/>
              <a:ea typeface="+mn-ea"/>
              <a:cs typeface="Arial"/>
            </a:rPr>
            <a:t>people</a:t>
          </a:r>
          <a:r>
            <a:rPr kumimoji="0" lang="en-US" sz="1200" b="0" u="none" strike="noStrike" kern="1200" cap="none" spc="-35" normalizeH="0" baseline="0" noProof="0" dirty="0" smtClean="0">
              <a:ln/>
              <a:effectLst/>
              <a:uLnTx/>
              <a:uFillTx/>
              <a:ea typeface="+mn-ea"/>
              <a:cs typeface="Arial"/>
            </a:rPr>
            <a:t> </a:t>
          </a:r>
          <a:r>
            <a:rPr kumimoji="0" lang="en-US" sz="1200" b="0" u="none" strike="noStrike" kern="1200" cap="none" spc="0" normalizeH="0" baseline="0" noProof="0" dirty="0" smtClean="0">
              <a:ln/>
              <a:effectLst/>
              <a:uLnTx/>
              <a:uFillTx/>
              <a:ea typeface="+mn-ea"/>
              <a:cs typeface="Arial"/>
            </a:rPr>
            <a:t>engaged</a:t>
          </a:r>
          <a:r>
            <a:rPr kumimoji="0" lang="en-US" sz="1200" b="0" u="none" strike="noStrike" kern="1200" cap="none" spc="-50" normalizeH="0" baseline="0" noProof="0" dirty="0" smtClean="0">
              <a:ln/>
              <a:effectLst/>
              <a:uLnTx/>
              <a:uFillTx/>
              <a:ea typeface="+mn-ea"/>
              <a:cs typeface="Arial"/>
            </a:rPr>
            <a:t> </a:t>
          </a:r>
          <a:r>
            <a:rPr kumimoji="0" lang="en-US" sz="1200" b="0" u="none" strike="noStrike" kern="1200" cap="none" spc="0" normalizeH="0" baseline="0" noProof="0" dirty="0" smtClean="0">
              <a:ln/>
              <a:effectLst/>
              <a:uLnTx/>
              <a:uFillTx/>
              <a:ea typeface="+mn-ea"/>
              <a:cs typeface="Arial"/>
            </a:rPr>
            <a:t>in</a:t>
          </a:r>
          <a:r>
            <a:rPr kumimoji="0" lang="en-US" sz="1200" b="0" u="none" strike="noStrike" kern="1200" cap="none" spc="-10" normalizeH="0" baseline="0" noProof="0" dirty="0" smtClean="0">
              <a:ln/>
              <a:effectLst/>
              <a:uLnTx/>
              <a:uFillTx/>
              <a:ea typeface="+mn-ea"/>
              <a:cs typeface="Arial"/>
            </a:rPr>
            <a:t> </a:t>
          </a:r>
          <a:r>
            <a:rPr kumimoji="0" lang="en-US" sz="1200" b="0" u="none" strike="noStrike" kern="1200" cap="none" spc="0" normalizeH="0" baseline="0" noProof="0" dirty="0" smtClean="0">
              <a:ln/>
              <a:effectLst/>
              <a:uLnTx/>
              <a:uFillTx/>
              <a:ea typeface="+mn-ea"/>
              <a:cs typeface="Arial"/>
            </a:rPr>
            <a:t>the </a:t>
          </a:r>
          <a:r>
            <a:rPr kumimoji="0" lang="en-US" sz="1200" b="0" u="none" strike="noStrike" kern="1200" cap="none" spc="-10" normalizeH="0" baseline="0" noProof="0" dirty="0" smtClean="0">
              <a:ln/>
              <a:effectLst/>
              <a:uLnTx/>
              <a:uFillTx/>
              <a:ea typeface="+mn-ea"/>
              <a:cs typeface="Arial"/>
            </a:rPr>
            <a:t>w</a:t>
          </a:r>
          <a:r>
            <a:rPr kumimoji="0" lang="en-US" sz="1200" b="0" u="none" strike="noStrike" kern="1200" cap="none" spc="0" normalizeH="0" baseline="0" noProof="0" dirty="0" smtClean="0">
              <a:ln/>
              <a:effectLst/>
              <a:uLnTx/>
              <a:uFillTx/>
              <a:ea typeface="+mn-ea"/>
              <a:cs typeface="Arial"/>
            </a:rPr>
            <a:t>ork</a:t>
          </a:r>
          <a:endParaRPr lang="en-US" sz="1200" kern="1200" dirty="0"/>
        </a:p>
      </dsp:txBody>
      <dsp:txXfrm>
        <a:off x="1939925" y="3917949"/>
        <a:ext cx="1305983" cy="1305983"/>
      </dsp:txXfrm>
    </dsp:sp>
    <dsp:sp modelId="{3F9026FB-B3AA-480D-B115-02777743ADD3}">
      <dsp:nvSpPr>
        <dsp:cNvPr id="0" name=""/>
        <dsp:cNvSpPr/>
      </dsp:nvSpPr>
      <dsp:spPr>
        <a:xfrm rot="10800000">
          <a:off x="2592916" y="2611966"/>
          <a:ext cx="2611966" cy="2611966"/>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1600" b="1" kern="1200" dirty="0" smtClean="0"/>
            <a:t>Dimensions </a:t>
          </a:r>
        </a:p>
        <a:p>
          <a:pPr lvl="0" algn="ctr" defTabSz="711200">
            <a:lnSpc>
              <a:spcPct val="90000"/>
            </a:lnSpc>
            <a:spcBef>
              <a:spcPct val="0"/>
            </a:spcBef>
            <a:spcAft>
              <a:spcPct val="35000"/>
            </a:spcAft>
          </a:pPr>
          <a:r>
            <a:rPr lang="en-US" sz="1600" b="1" kern="1200" dirty="0" smtClean="0"/>
            <a:t>of </a:t>
          </a:r>
        </a:p>
        <a:p>
          <a:pPr lvl="0" algn="ctr" defTabSz="711200">
            <a:lnSpc>
              <a:spcPct val="90000"/>
            </a:lnSpc>
            <a:spcBef>
              <a:spcPct val="0"/>
            </a:spcBef>
            <a:spcAft>
              <a:spcPct val="35000"/>
            </a:spcAft>
          </a:pPr>
          <a:r>
            <a:rPr lang="en-US" sz="1600" b="1" kern="1200" dirty="0" smtClean="0"/>
            <a:t>Success</a:t>
          </a:r>
          <a:endParaRPr lang="en-US" sz="1600" b="1" kern="1200" dirty="0"/>
        </a:p>
      </dsp:txBody>
      <dsp:txXfrm rot="10800000">
        <a:off x="3245907" y="2611966"/>
        <a:ext cx="1305983" cy="1305983"/>
      </dsp:txXfrm>
    </dsp:sp>
    <dsp:sp modelId="{57BEF3D6-4B75-4022-B975-D8A800C72036}">
      <dsp:nvSpPr>
        <dsp:cNvPr id="0" name=""/>
        <dsp:cNvSpPr/>
      </dsp:nvSpPr>
      <dsp:spPr>
        <a:xfrm>
          <a:off x="3898900" y="2611966"/>
          <a:ext cx="2611966" cy="2611966"/>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0" lang="en-US" sz="1600" b="1" i="0" u="none" strike="noStrike" kern="1200" cap="none" spc="0" normalizeH="0" baseline="0" noProof="0" dirty="0" smtClean="0">
              <a:ln/>
              <a:effectLst/>
              <a:uLnTx/>
              <a:uFillTx/>
              <a:ea typeface="+mn-ea"/>
              <a:cs typeface="Arial"/>
            </a:rPr>
            <a:t>Pro</a:t>
          </a:r>
          <a:r>
            <a:rPr kumimoji="0" lang="en-US" sz="1600" b="1" i="0" u="none" strike="noStrike" kern="1200" cap="none" spc="-10" normalizeH="0" baseline="0" noProof="0" dirty="0" smtClean="0">
              <a:ln/>
              <a:effectLst/>
              <a:uLnTx/>
              <a:uFillTx/>
              <a:ea typeface="+mn-ea"/>
              <a:cs typeface="Arial"/>
            </a:rPr>
            <a:t>c</a:t>
          </a:r>
          <a:r>
            <a:rPr kumimoji="0" lang="en-US" sz="1600" b="1" i="0" u="none" strike="noStrike" kern="1200" cap="none" spc="0" normalizeH="0" baseline="0" noProof="0" dirty="0" smtClean="0">
              <a:ln/>
              <a:effectLst/>
              <a:uLnTx/>
              <a:uFillTx/>
              <a:ea typeface="+mn-ea"/>
              <a:cs typeface="Arial"/>
            </a:rPr>
            <a:t>e</a:t>
          </a:r>
          <a:r>
            <a:rPr kumimoji="0" lang="en-US" sz="1600" b="1" i="0" u="none" strike="noStrike" kern="1200" cap="none" spc="-10" normalizeH="0" baseline="0" noProof="0" dirty="0" smtClean="0">
              <a:ln/>
              <a:effectLst/>
              <a:uLnTx/>
              <a:uFillTx/>
              <a:ea typeface="+mn-ea"/>
              <a:cs typeface="Arial"/>
            </a:rPr>
            <a:t>s</a:t>
          </a:r>
          <a:r>
            <a:rPr kumimoji="0" lang="en-US" sz="1600" b="1" i="0" u="none" strike="noStrike" kern="1200" cap="none" spc="0" normalizeH="0" baseline="0" noProof="0" dirty="0" smtClean="0">
              <a:ln/>
              <a:effectLst/>
              <a:uLnTx/>
              <a:uFillTx/>
              <a:ea typeface="+mn-ea"/>
              <a:cs typeface="Arial"/>
            </a:rPr>
            <a:t>s</a:t>
          </a:r>
          <a:endParaRPr kumimoji="0" lang="en-US" sz="1600" b="0" i="0" u="none" strike="noStrike" kern="1200" cap="none" spc="0" normalizeH="0" baseline="0" noProof="0" dirty="0" smtClean="0">
            <a:ln/>
            <a:effectLst/>
            <a:uLnTx/>
            <a:uFillTx/>
            <a:ea typeface="+mn-ea"/>
            <a:cs typeface="Arial"/>
          </a:endParaRPr>
        </a:p>
        <a:p>
          <a:pPr lvl="0" algn="ctr" defTabSz="711200">
            <a:lnSpc>
              <a:spcPct val="90000"/>
            </a:lnSpc>
            <a:spcBef>
              <a:spcPct val="0"/>
            </a:spcBef>
            <a:spcAft>
              <a:spcPct val="35000"/>
            </a:spcAft>
          </a:pPr>
          <a:r>
            <a:rPr kumimoji="0" lang="en-US" sz="1400" b="0" u="none" strike="noStrike" kern="1200" cap="none" spc="-10" normalizeH="0" baseline="0" noProof="0" dirty="0" smtClean="0">
              <a:ln/>
              <a:effectLst/>
              <a:uLnTx/>
              <a:uFillTx/>
              <a:ea typeface="+mn-ea"/>
              <a:cs typeface="Arial"/>
            </a:rPr>
            <a:t>T</a:t>
          </a:r>
          <a:r>
            <a:rPr kumimoji="0" lang="en-US" sz="1400" b="0" u="none" strike="noStrike" kern="1200" cap="none" spc="0" normalizeH="0" baseline="0" noProof="0" dirty="0" smtClean="0">
              <a:ln/>
              <a:effectLst/>
              <a:uLnTx/>
              <a:uFillTx/>
              <a:ea typeface="+mn-ea"/>
              <a:cs typeface="Arial"/>
            </a:rPr>
            <a:t>he</a:t>
          </a:r>
          <a:r>
            <a:rPr kumimoji="0" lang="en-US" sz="1400" b="0" u="none" strike="noStrike" kern="1200" cap="none" spc="-20" normalizeH="0" baseline="0" noProof="0" dirty="0" smtClean="0">
              <a:ln/>
              <a:effectLst/>
              <a:uLnTx/>
              <a:uFillTx/>
              <a:ea typeface="+mn-ea"/>
              <a:cs typeface="Arial"/>
            </a:rPr>
            <a:t> </a:t>
          </a:r>
          <a:r>
            <a:rPr kumimoji="0" lang="en-US" sz="1400" b="0" u="none" strike="noStrike" kern="1200" cap="none" spc="-10" normalizeH="0" baseline="0" noProof="0" dirty="0" smtClean="0">
              <a:ln/>
              <a:effectLst/>
              <a:uLnTx/>
              <a:uFillTx/>
              <a:ea typeface="+mn-ea"/>
              <a:cs typeface="Arial"/>
            </a:rPr>
            <a:t>w</a:t>
          </a:r>
          <a:r>
            <a:rPr kumimoji="0" lang="en-US" sz="1400" b="0" u="none" strike="noStrike" kern="1200" cap="none" spc="0" normalizeH="0" baseline="0" noProof="0" dirty="0" smtClean="0">
              <a:ln/>
              <a:effectLst/>
              <a:uLnTx/>
              <a:uFillTx/>
              <a:ea typeface="+mn-ea"/>
              <a:cs typeface="Arial"/>
            </a:rPr>
            <a:t>ay</a:t>
          </a:r>
          <a:r>
            <a:rPr kumimoji="0" lang="en-US" sz="1400" b="0" u="none" strike="noStrike" kern="1200" cap="none" spc="-5" normalizeH="0" baseline="0" noProof="0" dirty="0" smtClean="0">
              <a:ln/>
              <a:effectLst/>
              <a:uLnTx/>
              <a:uFillTx/>
              <a:ea typeface="+mn-ea"/>
              <a:cs typeface="Arial"/>
            </a:rPr>
            <a:t> </a:t>
          </a:r>
          <a:r>
            <a:rPr kumimoji="0" lang="en-US" sz="1400" b="0" u="none" strike="noStrike" kern="1200" cap="none" spc="0" normalizeH="0" baseline="0" noProof="0" dirty="0" smtClean="0">
              <a:ln/>
              <a:effectLst/>
              <a:uLnTx/>
              <a:uFillTx/>
              <a:ea typeface="+mn-ea"/>
              <a:cs typeface="Arial"/>
            </a:rPr>
            <a:t>or</a:t>
          </a:r>
          <a:r>
            <a:rPr kumimoji="0" lang="en-US" sz="1400" b="0" u="none" strike="noStrike" kern="1200" cap="none" spc="-20" normalizeH="0" baseline="0" noProof="0" dirty="0" smtClean="0">
              <a:ln/>
              <a:effectLst/>
              <a:uLnTx/>
              <a:uFillTx/>
              <a:ea typeface="+mn-ea"/>
              <a:cs typeface="Arial"/>
            </a:rPr>
            <a:t> </a:t>
          </a:r>
          <a:r>
            <a:rPr kumimoji="0" lang="en-US" sz="1400" b="0" u="none" strike="noStrike" kern="1200" cap="none" spc="0" normalizeH="0" baseline="0" noProof="0" dirty="0" smtClean="0">
              <a:ln/>
              <a:effectLst/>
              <a:uLnTx/>
              <a:uFillTx/>
              <a:ea typeface="+mn-ea"/>
              <a:cs typeface="Arial"/>
            </a:rPr>
            <a:t>spirit</a:t>
          </a:r>
          <a:r>
            <a:rPr kumimoji="0" lang="en-US" sz="1400" b="0" u="none" strike="noStrike" kern="1200" cap="none" spc="-30" normalizeH="0" baseline="0" noProof="0" dirty="0" smtClean="0">
              <a:ln/>
              <a:effectLst/>
              <a:uLnTx/>
              <a:uFillTx/>
              <a:ea typeface="+mn-ea"/>
              <a:cs typeface="Arial"/>
            </a:rPr>
            <a:t> </a:t>
          </a:r>
          <a:r>
            <a:rPr kumimoji="0" lang="en-US" sz="1400" b="0" u="none" strike="noStrike" kern="1200" cap="none" spc="0" normalizeH="0" baseline="0" noProof="0" dirty="0" smtClean="0">
              <a:ln/>
              <a:effectLst/>
              <a:uLnTx/>
              <a:uFillTx/>
              <a:ea typeface="+mn-ea"/>
              <a:cs typeface="Arial"/>
            </a:rPr>
            <a:t>in</a:t>
          </a:r>
          <a:r>
            <a:rPr kumimoji="0" lang="en-US" sz="1400" b="0" u="none" strike="noStrike" kern="1200" cap="none" spc="-10" normalizeH="0" baseline="0" noProof="0" dirty="0" smtClean="0">
              <a:ln/>
              <a:effectLst/>
              <a:uLnTx/>
              <a:uFillTx/>
              <a:ea typeface="+mn-ea"/>
              <a:cs typeface="Arial"/>
            </a:rPr>
            <a:t> w</a:t>
          </a:r>
          <a:r>
            <a:rPr kumimoji="0" lang="en-US" sz="1400" b="0" u="none" strike="noStrike" kern="1200" cap="none" spc="0" normalizeH="0" baseline="0" noProof="0" dirty="0" smtClean="0">
              <a:ln/>
              <a:effectLst/>
              <a:uLnTx/>
              <a:uFillTx/>
              <a:ea typeface="+mn-ea"/>
              <a:cs typeface="Arial"/>
            </a:rPr>
            <a:t>hich</a:t>
          </a:r>
          <a:r>
            <a:rPr kumimoji="0" lang="en-US" sz="1400" b="0" u="none" strike="noStrike" kern="1200" cap="none" spc="-10" normalizeH="0" baseline="0" noProof="0" dirty="0" smtClean="0">
              <a:ln/>
              <a:effectLst/>
              <a:uLnTx/>
              <a:uFillTx/>
              <a:ea typeface="+mn-ea"/>
              <a:cs typeface="Arial"/>
            </a:rPr>
            <a:t> w</a:t>
          </a:r>
          <a:r>
            <a:rPr kumimoji="0" lang="en-US" sz="1400" b="0" u="none" strike="noStrike" kern="1200" cap="none" spc="0" normalizeH="0" baseline="0" noProof="0" dirty="0" smtClean="0">
              <a:ln/>
              <a:effectLst/>
              <a:uLnTx/>
              <a:uFillTx/>
              <a:ea typeface="+mn-ea"/>
              <a:cs typeface="Arial"/>
            </a:rPr>
            <a:t>ork</a:t>
          </a:r>
          <a:r>
            <a:rPr kumimoji="0" lang="en-US" sz="1400" b="0" u="none" strike="noStrike" kern="1200" cap="none" spc="-15" normalizeH="0" baseline="0" noProof="0" dirty="0" smtClean="0">
              <a:ln/>
              <a:effectLst/>
              <a:uLnTx/>
              <a:uFillTx/>
              <a:ea typeface="+mn-ea"/>
              <a:cs typeface="Arial"/>
            </a:rPr>
            <a:t> </a:t>
          </a:r>
          <a:r>
            <a:rPr kumimoji="0" lang="en-US" sz="1400" b="0" u="none" strike="noStrike" kern="1200" cap="none" spc="0" normalizeH="0" baseline="0" noProof="0" dirty="0" smtClean="0">
              <a:ln/>
              <a:effectLst/>
              <a:uLnTx/>
              <a:uFillTx/>
              <a:ea typeface="+mn-ea"/>
              <a:cs typeface="Arial"/>
            </a:rPr>
            <a:t>is carried</a:t>
          </a:r>
          <a:r>
            <a:rPr kumimoji="0" lang="en-US" sz="1400" b="0" u="none" strike="noStrike" kern="1200" cap="none" spc="-45" normalizeH="0" baseline="0" noProof="0" dirty="0" smtClean="0">
              <a:ln/>
              <a:effectLst/>
              <a:uLnTx/>
              <a:uFillTx/>
              <a:ea typeface="+mn-ea"/>
              <a:cs typeface="Arial"/>
            </a:rPr>
            <a:t> </a:t>
          </a:r>
          <a:r>
            <a:rPr kumimoji="0" lang="en-US" sz="1400" b="0" u="none" strike="noStrike" kern="1200" cap="none" spc="0" normalizeH="0" baseline="0" noProof="0" dirty="0" smtClean="0">
              <a:ln/>
              <a:effectLst/>
              <a:uLnTx/>
              <a:uFillTx/>
              <a:ea typeface="+mn-ea"/>
              <a:cs typeface="Arial"/>
            </a:rPr>
            <a:t>out</a:t>
          </a:r>
          <a:endParaRPr lang="en-US" sz="1400" kern="1200" dirty="0"/>
        </a:p>
      </dsp:txBody>
      <dsp:txXfrm>
        <a:off x="4551892" y="3917949"/>
        <a:ext cx="1305983" cy="13059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786C5-0D1D-4F87-B897-8C3EB17962A1}">
      <dsp:nvSpPr>
        <dsp:cNvPr id="0" name=""/>
        <dsp:cNvSpPr/>
      </dsp:nvSpPr>
      <dsp:spPr>
        <a:xfrm>
          <a:off x="1058901" y="15699"/>
          <a:ext cx="1999983" cy="1999983"/>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0" lang="en-US" sz="1200" b="1" i="0" u="none" strike="noStrike" kern="1200" cap="none" spc="0" normalizeH="0" baseline="0" noProof="0" dirty="0" smtClean="0">
              <a:ln/>
              <a:effectLst/>
              <a:uLnTx/>
              <a:uFillTx/>
              <a:ea typeface="+mn-ea"/>
              <a:cs typeface="Arial"/>
            </a:rPr>
            <a:t>R</a:t>
          </a:r>
          <a:r>
            <a:rPr kumimoji="0" lang="en-US" sz="1200" b="1" i="0" u="none" strike="noStrike" kern="1200" cap="none" spc="-10" normalizeH="0" baseline="0" noProof="0" dirty="0" smtClean="0">
              <a:ln/>
              <a:effectLst/>
              <a:uLnTx/>
              <a:uFillTx/>
              <a:ea typeface="+mn-ea"/>
              <a:cs typeface="Arial"/>
            </a:rPr>
            <a:t>e</a:t>
          </a:r>
          <a:r>
            <a:rPr kumimoji="0" lang="en-US" sz="1200" b="1" i="0" u="none" strike="noStrike" kern="1200" cap="none" spc="0" normalizeH="0" baseline="0" noProof="0" dirty="0" smtClean="0">
              <a:ln/>
              <a:effectLst/>
              <a:uLnTx/>
              <a:uFillTx/>
              <a:cs typeface="Arial"/>
            </a:rPr>
            <a:t>sults</a:t>
          </a:r>
          <a:endParaRPr lang="en-US" sz="1200" kern="1200" dirty="0" smtClean="0">
            <a:cs typeface="Arial"/>
          </a:endParaRPr>
        </a:p>
      </dsp:txBody>
      <dsp:txXfrm>
        <a:off x="1558897" y="1015691"/>
        <a:ext cx="999991" cy="999991"/>
      </dsp:txXfrm>
    </dsp:sp>
    <dsp:sp modelId="{072E33CD-D4ED-467E-A7AB-0436F96DA4FA}">
      <dsp:nvSpPr>
        <dsp:cNvPr id="0" name=""/>
        <dsp:cNvSpPr/>
      </dsp:nvSpPr>
      <dsp:spPr>
        <a:xfrm>
          <a:off x="61649" y="1999983"/>
          <a:ext cx="1999983" cy="1999983"/>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Relationships</a:t>
          </a:r>
        </a:p>
      </dsp:txBody>
      <dsp:txXfrm>
        <a:off x="561645" y="2999975"/>
        <a:ext cx="999991" cy="999991"/>
      </dsp:txXfrm>
    </dsp:sp>
    <dsp:sp modelId="{3F9026FB-B3AA-480D-B115-02777743ADD3}">
      <dsp:nvSpPr>
        <dsp:cNvPr id="0" name=""/>
        <dsp:cNvSpPr/>
      </dsp:nvSpPr>
      <dsp:spPr>
        <a:xfrm rot="10800000">
          <a:off x="1061641" y="1999983"/>
          <a:ext cx="1999983" cy="1999983"/>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Dimensions </a:t>
          </a:r>
        </a:p>
        <a:p>
          <a:pPr lvl="0" algn="ctr" defTabSz="488950">
            <a:lnSpc>
              <a:spcPct val="90000"/>
            </a:lnSpc>
            <a:spcBef>
              <a:spcPct val="0"/>
            </a:spcBef>
            <a:spcAft>
              <a:spcPct val="35000"/>
            </a:spcAft>
          </a:pPr>
          <a:r>
            <a:rPr lang="en-US" sz="1100" b="1" kern="1200" dirty="0" smtClean="0"/>
            <a:t>of </a:t>
          </a:r>
        </a:p>
        <a:p>
          <a:pPr lvl="0" algn="ctr" defTabSz="488950">
            <a:lnSpc>
              <a:spcPct val="90000"/>
            </a:lnSpc>
            <a:spcBef>
              <a:spcPct val="0"/>
            </a:spcBef>
            <a:spcAft>
              <a:spcPct val="35000"/>
            </a:spcAft>
          </a:pPr>
          <a:r>
            <a:rPr lang="en-US" sz="1100" b="1" kern="1200" dirty="0" smtClean="0"/>
            <a:t>Success</a:t>
          </a:r>
        </a:p>
      </dsp:txBody>
      <dsp:txXfrm rot="10800000">
        <a:off x="1561637" y="1999983"/>
        <a:ext cx="999991" cy="999991"/>
      </dsp:txXfrm>
    </dsp:sp>
    <dsp:sp modelId="{57BEF3D6-4B75-4022-B975-D8A800C72036}">
      <dsp:nvSpPr>
        <dsp:cNvPr id="0" name=""/>
        <dsp:cNvSpPr/>
      </dsp:nvSpPr>
      <dsp:spPr>
        <a:xfrm>
          <a:off x="2061633" y="1999983"/>
          <a:ext cx="1999983" cy="1999983"/>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0" lang="en-US" sz="1200" b="1" i="0" u="none" strike="noStrike" kern="1200" cap="none" spc="0" normalizeH="0" baseline="0" noProof="0" dirty="0" smtClean="0">
              <a:ln/>
              <a:effectLst/>
              <a:uLnTx/>
              <a:uFillTx/>
              <a:ea typeface="+mn-ea"/>
              <a:cs typeface="Arial"/>
            </a:rPr>
            <a:t>Pro</a:t>
          </a:r>
          <a:r>
            <a:rPr kumimoji="0" lang="en-US" sz="1200" b="1" i="0" u="none" strike="noStrike" kern="1200" cap="none" spc="-10" normalizeH="0" baseline="0" noProof="0" dirty="0" smtClean="0">
              <a:ln/>
              <a:effectLst/>
              <a:uLnTx/>
              <a:uFillTx/>
              <a:ea typeface="+mn-ea"/>
              <a:cs typeface="Arial"/>
            </a:rPr>
            <a:t>c</a:t>
          </a:r>
          <a:r>
            <a:rPr kumimoji="0" lang="en-US" sz="1200" b="1" i="0" u="none" strike="noStrike" kern="1200" cap="none" spc="0" normalizeH="0" baseline="0" noProof="0" dirty="0" smtClean="0">
              <a:ln/>
              <a:effectLst/>
              <a:uLnTx/>
              <a:uFillTx/>
              <a:ea typeface="+mn-ea"/>
              <a:cs typeface="Arial"/>
            </a:rPr>
            <a:t>e</a:t>
          </a:r>
          <a:r>
            <a:rPr kumimoji="0" lang="en-US" sz="1200" b="1" i="0" u="none" strike="noStrike" kern="1200" cap="none" spc="-10" normalizeH="0" baseline="0" noProof="0" dirty="0" smtClean="0">
              <a:ln/>
              <a:effectLst/>
              <a:uLnTx/>
              <a:uFillTx/>
              <a:ea typeface="+mn-ea"/>
              <a:cs typeface="Arial"/>
            </a:rPr>
            <a:t>s</a:t>
          </a:r>
          <a:r>
            <a:rPr kumimoji="0" lang="en-US" sz="1200" b="1" i="0" u="none" strike="noStrike" kern="1200" cap="none" spc="0" normalizeH="0" baseline="0" noProof="0" dirty="0" smtClean="0">
              <a:ln/>
              <a:effectLst/>
              <a:uLnTx/>
              <a:uFillTx/>
              <a:ea typeface="+mn-ea"/>
              <a:cs typeface="Arial"/>
            </a:rPr>
            <a:t>s</a:t>
          </a:r>
          <a:endParaRPr kumimoji="0" lang="en-US" sz="1200" b="0" i="0" u="none" strike="noStrike" kern="1200" cap="none" spc="0" normalizeH="0" baseline="0" noProof="0" dirty="0" smtClean="0">
            <a:ln/>
            <a:effectLst/>
            <a:uLnTx/>
            <a:uFillTx/>
            <a:ea typeface="+mn-ea"/>
            <a:cs typeface="Arial"/>
          </a:endParaRPr>
        </a:p>
      </dsp:txBody>
      <dsp:txXfrm>
        <a:off x="2561629" y="2999975"/>
        <a:ext cx="999991" cy="9999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6E868-B011-413D-9342-60A9CAFD57BE}">
      <dsp:nvSpPr>
        <dsp:cNvPr id="0" name=""/>
        <dsp:cNvSpPr/>
      </dsp:nvSpPr>
      <dsp:spPr>
        <a:xfrm>
          <a:off x="4971974" y="4980166"/>
          <a:ext cx="1700779" cy="502664"/>
        </a:xfrm>
        <a:custGeom>
          <a:avLst/>
          <a:gdLst/>
          <a:ahLst/>
          <a:cxnLst/>
          <a:rect l="0" t="0" r="0" b="0"/>
          <a:pathLst>
            <a:path>
              <a:moveTo>
                <a:pt x="0" y="0"/>
              </a:moveTo>
              <a:lnTo>
                <a:pt x="1548255" y="0"/>
              </a:lnTo>
              <a:lnTo>
                <a:pt x="1548255" y="502664"/>
              </a:lnTo>
              <a:lnTo>
                <a:pt x="1700779" y="502664"/>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8F378D3-7451-4A30-B1A5-860163850AA3}">
      <dsp:nvSpPr>
        <dsp:cNvPr id="0" name=""/>
        <dsp:cNvSpPr/>
      </dsp:nvSpPr>
      <dsp:spPr>
        <a:xfrm>
          <a:off x="4971974" y="4848153"/>
          <a:ext cx="1700779" cy="91440"/>
        </a:xfrm>
        <a:custGeom>
          <a:avLst/>
          <a:gdLst/>
          <a:ahLst/>
          <a:cxnLst/>
          <a:rect l="0" t="0" r="0" b="0"/>
          <a:pathLst>
            <a:path>
              <a:moveTo>
                <a:pt x="0" y="132013"/>
              </a:moveTo>
              <a:lnTo>
                <a:pt x="1548255" y="132013"/>
              </a:lnTo>
              <a:lnTo>
                <a:pt x="1548255" y="45720"/>
              </a:lnTo>
              <a:lnTo>
                <a:pt x="1700779" y="4572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9DA32BF-8E6C-4B51-AB99-8E5C6F9F2DB3}">
      <dsp:nvSpPr>
        <dsp:cNvPr id="0" name=""/>
        <dsp:cNvSpPr/>
      </dsp:nvSpPr>
      <dsp:spPr>
        <a:xfrm>
          <a:off x="2315464" y="4082956"/>
          <a:ext cx="983154" cy="897210"/>
        </a:xfrm>
        <a:custGeom>
          <a:avLst/>
          <a:gdLst/>
          <a:ahLst/>
          <a:cxnLst/>
          <a:rect l="0" t="0" r="0" b="0"/>
          <a:pathLst>
            <a:path>
              <a:moveTo>
                <a:pt x="0" y="0"/>
              </a:moveTo>
              <a:lnTo>
                <a:pt x="830630" y="0"/>
              </a:lnTo>
              <a:lnTo>
                <a:pt x="830630" y="897210"/>
              </a:lnTo>
              <a:lnTo>
                <a:pt x="983154" y="89721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F4A44E-73BE-46C9-9B60-51E0C260EC60}">
      <dsp:nvSpPr>
        <dsp:cNvPr id="0" name=""/>
        <dsp:cNvSpPr/>
      </dsp:nvSpPr>
      <dsp:spPr>
        <a:xfrm>
          <a:off x="4971974" y="3909684"/>
          <a:ext cx="1700779" cy="354052"/>
        </a:xfrm>
        <a:custGeom>
          <a:avLst/>
          <a:gdLst/>
          <a:ahLst/>
          <a:cxnLst/>
          <a:rect l="0" t="0" r="0" b="0"/>
          <a:pathLst>
            <a:path>
              <a:moveTo>
                <a:pt x="0" y="0"/>
              </a:moveTo>
              <a:lnTo>
                <a:pt x="1548255" y="0"/>
              </a:lnTo>
              <a:lnTo>
                <a:pt x="1548255" y="354052"/>
              </a:lnTo>
              <a:lnTo>
                <a:pt x="1700779" y="354052"/>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19D7DB-752E-462C-B1AC-0AFDA5270F05}">
      <dsp:nvSpPr>
        <dsp:cNvPr id="0" name=""/>
        <dsp:cNvSpPr/>
      </dsp:nvSpPr>
      <dsp:spPr>
        <a:xfrm>
          <a:off x="4971974" y="3556873"/>
          <a:ext cx="1700779" cy="352810"/>
        </a:xfrm>
        <a:custGeom>
          <a:avLst/>
          <a:gdLst/>
          <a:ahLst/>
          <a:cxnLst/>
          <a:rect l="0" t="0" r="0" b="0"/>
          <a:pathLst>
            <a:path>
              <a:moveTo>
                <a:pt x="0" y="352810"/>
              </a:moveTo>
              <a:lnTo>
                <a:pt x="1548255" y="352810"/>
              </a:lnTo>
              <a:lnTo>
                <a:pt x="1548255" y="0"/>
              </a:lnTo>
              <a:lnTo>
                <a:pt x="1700779" y="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A34833-C35A-48EC-B298-567C8F6EB8A7}">
      <dsp:nvSpPr>
        <dsp:cNvPr id="0" name=""/>
        <dsp:cNvSpPr/>
      </dsp:nvSpPr>
      <dsp:spPr>
        <a:xfrm>
          <a:off x="2315464" y="3909684"/>
          <a:ext cx="983154" cy="173272"/>
        </a:xfrm>
        <a:custGeom>
          <a:avLst/>
          <a:gdLst/>
          <a:ahLst/>
          <a:cxnLst/>
          <a:rect l="0" t="0" r="0" b="0"/>
          <a:pathLst>
            <a:path>
              <a:moveTo>
                <a:pt x="0" y="173272"/>
              </a:moveTo>
              <a:lnTo>
                <a:pt x="830630" y="173272"/>
              </a:lnTo>
              <a:lnTo>
                <a:pt x="830630" y="0"/>
              </a:lnTo>
              <a:lnTo>
                <a:pt x="983154" y="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9EA8468-BAEE-45AC-8FA9-5B6D0A31946B}">
      <dsp:nvSpPr>
        <dsp:cNvPr id="0" name=""/>
        <dsp:cNvSpPr/>
      </dsp:nvSpPr>
      <dsp:spPr>
        <a:xfrm>
          <a:off x="4971974" y="2863246"/>
          <a:ext cx="1700779" cy="91440"/>
        </a:xfrm>
        <a:custGeom>
          <a:avLst/>
          <a:gdLst/>
          <a:ahLst/>
          <a:cxnLst/>
          <a:rect l="0" t="0" r="0" b="0"/>
          <a:pathLst>
            <a:path>
              <a:moveTo>
                <a:pt x="0" y="88220"/>
              </a:moveTo>
              <a:lnTo>
                <a:pt x="1548255" y="88220"/>
              </a:lnTo>
              <a:lnTo>
                <a:pt x="1548255" y="45720"/>
              </a:lnTo>
              <a:lnTo>
                <a:pt x="1700779" y="4572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E0A5260-1F2D-4588-A8BD-2EDB4B7132F7}">
      <dsp:nvSpPr>
        <dsp:cNvPr id="0" name=""/>
        <dsp:cNvSpPr/>
      </dsp:nvSpPr>
      <dsp:spPr>
        <a:xfrm>
          <a:off x="2315464" y="2951466"/>
          <a:ext cx="983154" cy="1131489"/>
        </a:xfrm>
        <a:custGeom>
          <a:avLst/>
          <a:gdLst/>
          <a:ahLst/>
          <a:cxnLst/>
          <a:rect l="0" t="0" r="0" b="0"/>
          <a:pathLst>
            <a:path>
              <a:moveTo>
                <a:pt x="0" y="1131489"/>
              </a:moveTo>
              <a:lnTo>
                <a:pt x="830630" y="1131489"/>
              </a:lnTo>
              <a:lnTo>
                <a:pt x="830630" y="0"/>
              </a:lnTo>
              <a:lnTo>
                <a:pt x="983154" y="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425AFF-75AA-47D9-A5E1-75BF7DA1DFE8}">
      <dsp:nvSpPr>
        <dsp:cNvPr id="0" name=""/>
        <dsp:cNvSpPr/>
      </dsp:nvSpPr>
      <dsp:spPr>
        <a:xfrm>
          <a:off x="4971974" y="1726985"/>
          <a:ext cx="1704654" cy="443136"/>
        </a:xfrm>
        <a:custGeom>
          <a:avLst/>
          <a:gdLst/>
          <a:ahLst/>
          <a:cxnLst/>
          <a:rect l="0" t="0" r="0" b="0"/>
          <a:pathLst>
            <a:path>
              <a:moveTo>
                <a:pt x="0" y="0"/>
              </a:moveTo>
              <a:lnTo>
                <a:pt x="1552130" y="0"/>
              </a:lnTo>
              <a:lnTo>
                <a:pt x="1552130" y="443136"/>
              </a:lnTo>
              <a:lnTo>
                <a:pt x="1704654" y="443136"/>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3D275AA-6A93-41D0-9F95-F3D273E2C4A5}">
      <dsp:nvSpPr>
        <dsp:cNvPr id="0" name=""/>
        <dsp:cNvSpPr/>
      </dsp:nvSpPr>
      <dsp:spPr>
        <a:xfrm>
          <a:off x="4971974" y="1589523"/>
          <a:ext cx="1704654" cy="137461"/>
        </a:xfrm>
        <a:custGeom>
          <a:avLst/>
          <a:gdLst/>
          <a:ahLst/>
          <a:cxnLst/>
          <a:rect l="0" t="0" r="0" b="0"/>
          <a:pathLst>
            <a:path>
              <a:moveTo>
                <a:pt x="0" y="137461"/>
              </a:moveTo>
              <a:lnTo>
                <a:pt x="1552130" y="137461"/>
              </a:lnTo>
              <a:lnTo>
                <a:pt x="1552130" y="0"/>
              </a:lnTo>
              <a:lnTo>
                <a:pt x="1704654" y="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5C44C3-FBB1-4772-96FD-F4DA7AC540D1}">
      <dsp:nvSpPr>
        <dsp:cNvPr id="0" name=""/>
        <dsp:cNvSpPr/>
      </dsp:nvSpPr>
      <dsp:spPr>
        <a:xfrm>
          <a:off x="4971974" y="908582"/>
          <a:ext cx="1704654" cy="818402"/>
        </a:xfrm>
        <a:custGeom>
          <a:avLst/>
          <a:gdLst/>
          <a:ahLst/>
          <a:cxnLst/>
          <a:rect l="0" t="0" r="0" b="0"/>
          <a:pathLst>
            <a:path>
              <a:moveTo>
                <a:pt x="0" y="818402"/>
              </a:moveTo>
              <a:lnTo>
                <a:pt x="1552130" y="818402"/>
              </a:lnTo>
              <a:lnTo>
                <a:pt x="1552130" y="0"/>
              </a:lnTo>
              <a:lnTo>
                <a:pt x="1704654" y="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25F82D-071B-42C9-AEF6-3D9BE83D2E60}">
      <dsp:nvSpPr>
        <dsp:cNvPr id="0" name=""/>
        <dsp:cNvSpPr/>
      </dsp:nvSpPr>
      <dsp:spPr>
        <a:xfrm>
          <a:off x="2315464" y="1726985"/>
          <a:ext cx="983154" cy="2355971"/>
        </a:xfrm>
        <a:custGeom>
          <a:avLst/>
          <a:gdLst/>
          <a:ahLst/>
          <a:cxnLst/>
          <a:rect l="0" t="0" r="0" b="0"/>
          <a:pathLst>
            <a:path>
              <a:moveTo>
                <a:pt x="0" y="2355971"/>
              </a:moveTo>
              <a:lnTo>
                <a:pt x="830630" y="2355971"/>
              </a:lnTo>
              <a:lnTo>
                <a:pt x="830630" y="0"/>
              </a:lnTo>
              <a:lnTo>
                <a:pt x="983154" y="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EF25C39-4E00-4B5E-981E-DB90E015BF42}">
      <dsp:nvSpPr>
        <dsp:cNvPr id="0" name=""/>
        <dsp:cNvSpPr/>
      </dsp:nvSpPr>
      <dsp:spPr>
        <a:xfrm>
          <a:off x="4963174" y="378160"/>
          <a:ext cx="1709077" cy="266595"/>
        </a:xfrm>
        <a:custGeom>
          <a:avLst/>
          <a:gdLst/>
          <a:ahLst/>
          <a:cxnLst/>
          <a:rect l="0" t="0" r="0" b="0"/>
          <a:pathLst>
            <a:path>
              <a:moveTo>
                <a:pt x="0" y="266595"/>
              </a:moveTo>
              <a:lnTo>
                <a:pt x="1556553" y="266595"/>
              </a:lnTo>
              <a:lnTo>
                <a:pt x="1556553" y="0"/>
              </a:lnTo>
              <a:lnTo>
                <a:pt x="1709077" y="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1587AE-B702-482D-841B-544DEE8929C9}">
      <dsp:nvSpPr>
        <dsp:cNvPr id="0" name=""/>
        <dsp:cNvSpPr/>
      </dsp:nvSpPr>
      <dsp:spPr>
        <a:xfrm>
          <a:off x="2315464" y="644756"/>
          <a:ext cx="978731" cy="3438199"/>
        </a:xfrm>
        <a:custGeom>
          <a:avLst/>
          <a:gdLst/>
          <a:ahLst/>
          <a:cxnLst/>
          <a:rect l="0" t="0" r="0" b="0"/>
          <a:pathLst>
            <a:path>
              <a:moveTo>
                <a:pt x="0" y="3438199"/>
              </a:moveTo>
              <a:lnTo>
                <a:pt x="826207" y="3438199"/>
              </a:lnTo>
              <a:lnTo>
                <a:pt x="826207" y="0"/>
              </a:lnTo>
              <a:lnTo>
                <a:pt x="978731" y="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B69F52-367D-45D6-A133-CB502E53EF81}">
      <dsp:nvSpPr>
        <dsp:cNvPr id="0" name=""/>
        <dsp:cNvSpPr/>
      </dsp:nvSpPr>
      <dsp:spPr>
        <a:xfrm>
          <a:off x="30547" y="3195981"/>
          <a:ext cx="2284916" cy="177394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0" lang="en-US" sz="1400" b="1" i="0" u="none" strike="noStrike" kern="1200" cap="none" spc="0" normalizeH="0" baseline="0" noProof="0" dirty="0" smtClean="0">
              <a:ln/>
              <a:effectLst/>
              <a:uLnTx/>
              <a:uFillTx/>
              <a:latin typeface="+mn-lt"/>
              <a:ea typeface="+mn-ea"/>
              <a:cs typeface="Calibri"/>
            </a:rPr>
            <a:t>Aim</a:t>
          </a:r>
        </a:p>
        <a:p>
          <a:pPr lvl="0" algn="ctr" defTabSz="622300">
            <a:lnSpc>
              <a:spcPct val="90000"/>
            </a:lnSpc>
            <a:spcBef>
              <a:spcPct val="0"/>
            </a:spcBef>
            <a:spcAft>
              <a:spcPct val="35000"/>
            </a:spcAft>
          </a:pPr>
          <a:r>
            <a:rPr kumimoji="0" lang="en-US" sz="1400" b="0" i="0" u="none" strike="noStrike" kern="1200" cap="none" spc="0" normalizeH="0" baseline="0" noProof="0" dirty="0" smtClean="0">
              <a:ln/>
              <a:effectLst/>
              <a:uLnTx/>
              <a:uFillTx/>
              <a:latin typeface="+mn-lt"/>
              <a:ea typeface="+mn-ea"/>
              <a:cs typeface="Calibri"/>
            </a:rPr>
            <a:t>By</a:t>
          </a:r>
          <a:r>
            <a:rPr kumimoji="0" lang="en-US" sz="1400" b="0" i="0" u="none" strike="noStrike" kern="1200" cap="none" spc="-10" normalizeH="0" baseline="0" noProof="0" dirty="0" smtClean="0">
              <a:ln/>
              <a:effectLst/>
              <a:uLnTx/>
              <a:uFillTx/>
              <a:latin typeface="+mn-lt"/>
              <a:ea typeface="+mn-ea"/>
              <a:cs typeface="Calibri"/>
            </a:rPr>
            <a:t> </a:t>
          </a:r>
          <a:r>
            <a:rPr kumimoji="0" lang="en-US" sz="1400" b="0" i="0" u="none" strike="noStrike" kern="1200" cap="none" spc="-5" normalizeH="0" baseline="0" noProof="0" dirty="0" smtClean="0">
              <a:ln/>
              <a:effectLst/>
              <a:uLnTx/>
              <a:uFillTx/>
              <a:latin typeface="+mn-lt"/>
              <a:ea typeface="+mn-ea"/>
              <a:cs typeface="Calibri"/>
            </a:rPr>
            <a:t>Decembe</a:t>
          </a:r>
          <a:r>
            <a:rPr kumimoji="0" lang="en-US" sz="1400" b="0" i="0" u="none" strike="noStrike" kern="1200" cap="none" spc="0" normalizeH="0" baseline="0" noProof="0" dirty="0" smtClean="0">
              <a:ln/>
              <a:effectLst/>
              <a:uLnTx/>
              <a:uFillTx/>
              <a:latin typeface="+mn-lt"/>
              <a:ea typeface="+mn-ea"/>
              <a:cs typeface="Calibri"/>
            </a:rPr>
            <a:t>r</a:t>
          </a:r>
          <a:r>
            <a:rPr kumimoji="0" lang="en-US" sz="1400" b="0" i="0" u="none" strike="noStrike" kern="1200" cap="none" spc="-20" normalizeH="0" baseline="0" noProof="0" dirty="0" smtClean="0">
              <a:ln/>
              <a:effectLst/>
              <a:uLnTx/>
              <a:uFillTx/>
              <a:latin typeface="+mn-lt"/>
              <a:ea typeface="+mn-ea"/>
              <a:cs typeface="Calibri"/>
            </a:rPr>
            <a:t> </a:t>
          </a:r>
          <a:r>
            <a:rPr kumimoji="0" lang="en-US" sz="1400" b="0" i="0" u="none" strike="noStrike" kern="1200" cap="none" spc="0" normalizeH="0" baseline="0" noProof="0" dirty="0" smtClean="0">
              <a:ln/>
              <a:effectLst/>
              <a:uLnTx/>
              <a:uFillTx/>
              <a:latin typeface="+mn-lt"/>
              <a:ea typeface="+mn-ea"/>
              <a:cs typeface="Calibri"/>
            </a:rPr>
            <a:t>2016,</a:t>
          </a:r>
          <a:r>
            <a:rPr kumimoji="0" lang="en-US" sz="1400" b="0" i="0" u="none" strike="noStrike" kern="1200" cap="none" spc="-35" normalizeH="0" baseline="0" noProof="0" dirty="0" smtClean="0">
              <a:ln/>
              <a:effectLst/>
              <a:uLnTx/>
              <a:uFillTx/>
              <a:latin typeface="+mn-lt"/>
              <a:ea typeface="+mn-ea"/>
              <a:cs typeface="Calibri"/>
            </a:rPr>
            <a:t> </a:t>
          </a:r>
          <a:r>
            <a:rPr kumimoji="0" lang="en-US" sz="1400" b="0" i="0" u="none" strike="noStrike" kern="1200" cap="none" spc="0" normalizeH="0" baseline="0" noProof="0" dirty="0" smtClean="0">
              <a:ln/>
              <a:effectLst/>
              <a:uLnTx/>
              <a:uFillTx/>
              <a:latin typeface="+mn-lt"/>
              <a:ea typeface="+mn-ea"/>
              <a:cs typeface="Calibri"/>
            </a:rPr>
            <a:t>we</a:t>
          </a:r>
          <a:r>
            <a:rPr kumimoji="0" lang="en-US" sz="1400" b="0" i="0" u="none" strike="noStrike" kern="1200" cap="none" spc="-20" normalizeH="0" baseline="0" noProof="0" dirty="0" smtClean="0">
              <a:ln/>
              <a:effectLst/>
              <a:uLnTx/>
              <a:uFillTx/>
              <a:latin typeface="+mn-lt"/>
              <a:ea typeface="+mn-ea"/>
              <a:cs typeface="Calibri"/>
            </a:rPr>
            <a:t> </a:t>
          </a:r>
          <a:r>
            <a:rPr kumimoji="0" lang="en-US" sz="1400" b="0" i="0" u="none" strike="noStrike" kern="1200" cap="none" spc="0" normalizeH="0" baseline="0" noProof="0" dirty="0" smtClean="0">
              <a:ln/>
              <a:effectLst/>
              <a:uLnTx/>
              <a:uFillTx/>
              <a:latin typeface="+mn-lt"/>
              <a:ea typeface="+mn-ea"/>
              <a:cs typeface="Calibri"/>
            </a:rPr>
            <a:t>wi</a:t>
          </a:r>
          <a:r>
            <a:rPr kumimoji="0" lang="en-US" sz="1400" b="0" i="0" u="none" strike="noStrike" kern="1200" cap="none" spc="-5" normalizeH="0" baseline="0" noProof="0" dirty="0" smtClean="0">
              <a:ln/>
              <a:effectLst/>
              <a:uLnTx/>
              <a:uFillTx/>
              <a:latin typeface="+mn-lt"/>
              <a:ea typeface="+mn-ea"/>
              <a:cs typeface="Calibri"/>
            </a:rPr>
            <a:t>l</a:t>
          </a:r>
          <a:r>
            <a:rPr kumimoji="0" lang="en-US" sz="1400" b="0" i="0" u="none" strike="noStrike" kern="1200" cap="none" spc="0" normalizeH="0" baseline="0" noProof="0" dirty="0" smtClean="0">
              <a:ln/>
              <a:effectLst/>
              <a:uLnTx/>
              <a:uFillTx/>
              <a:latin typeface="+mn-lt"/>
              <a:ea typeface="+mn-ea"/>
              <a:cs typeface="Calibri"/>
            </a:rPr>
            <a:t>l i</a:t>
          </a:r>
          <a:r>
            <a:rPr kumimoji="0" lang="en-US" sz="1400" b="0" i="0" u="none" strike="noStrike" kern="1200" cap="none" spc="-10" normalizeH="0" baseline="0" noProof="0" dirty="0" smtClean="0">
              <a:ln/>
              <a:effectLst/>
              <a:uLnTx/>
              <a:uFillTx/>
              <a:latin typeface="+mn-lt"/>
              <a:ea typeface="+mn-ea"/>
              <a:cs typeface="Calibri"/>
            </a:rPr>
            <a:t>n</a:t>
          </a:r>
          <a:r>
            <a:rPr kumimoji="0" lang="en-US" sz="1400" b="0" i="0" u="none" strike="noStrike" kern="1200" cap="none" spc="0" normalizeH="0" baseline="0" noProof="0" dirty="0" smtClean="0">
              <a:ln/>
              <a:effectLst/>
              <a:uLnTx/>
              <a:uFillTx/>
              <a:latin typeface="+mn-lt"/>
              <a:ea typeface="+mn-ea"/>
              <a:cs typeface="Calibri"/>
            </a:rPr>
            <a:t>crea</a:t>
          </a:r>
          <a:r>
            <a:rPr kumimoji="0" lang="en-US" sz="1400" b="0" i="0" u="none" strike="noStrike" kern="1200" cap="none" spc="-5" normalizeH="0" baseline="0" noProof="0" dirty="0" smtClean="0">
              <a:ln/>
              <a:effectLst/>
              <a:uLnTx/>
              <a:uFillTx/>
              <a:latin typeface="+mn-lt"/>
              <a:ea typeface="+mn-ea"/>
              <a:cs typeface="Calibri"/>
            </a:rPr>
            <a:t>s</a:t>
          </a:r>
          <a:r>
            <a:rPr kumimoji="0" lang="en-US" sz="1400" b="0" i="0" u="none" strike="noStrike" kern="1200" cap="none" spc="0" normalizeH="0" baseline="0" noProof="0" dirty="0" smtClean="0">
              <a:ln/>
              <a:effectLst/>
              <a:uLnTx/>
              <a:uFillTx/>
              <a:latin typeface="+mn-lt"/>
              <a:ea typeface="+mn-ea"/>
              <a:cs typeface="Calibri"/>
            </a:rPr>
            <a:t>e</a:t>
          </a:r>
          <a:r>
            <a:rPr kumimoji="0" lang="en-US" sz="1400" b="0" i="0" u="none" strike="noStrike" kern="1200" cap="none" spc="-10" normalizeH="0" baseline="0" noProof="0" dirty="0" smtClean="0">
              <a:ln/>
              <a:effectLst/>
              <a:uLnTx/>
              <a:uFillTx/>
              <a:latin typeface="+mn-lt"/>
              <a:ea typeface="+mn-ea"/>
              <a:cs typeface="Calibri"/>
            </a:rPr>
            <a:t> s</a:t>
          </a:r>
          <a:r>
            <a:rPr kumimoji="0" lang="en-US" sz="1400" b="0" i="0" u="none" strike="noStrike" kern="1200" cap="none" spc="-5" normalizeH="0" baseline="0" noProof="0" dirty="0" smtClean="0">
              <a:ln/>
              <a:effectLst/>
              <a:uLnTx/>
              <a:uFillTx/>
              <a:latin typeface="+mn-lt"/>
              <a:ea typeface="+mn-ea"/>
              <a:cs typeface="Calibri"/>
            </a:rPr>
            <a:t>o</a:t>
          </a:r>
          <a:r>
            <a:rPr kumimoji="0" lang="en-US" sz="1400" b="0" i="0" u="none" strike="noStrike" kern="1200" cap="none" spc="0" normalizeH="0" baseline="0" noProof="0" dirty="0" smtClean="0">
              <a:ln/>
              <a:effectLst/>
              <a:uLnTx/>
              <a:uFillTx/>
              <a:latin typeface="+mn-lt"/>
              <a:ea typeface="+mn-ea"/>
              <a:cs typeface="Calibri"/>
            </a:rPr>
            <a:t>c</a:t>
          </a:r>
          <a:r>
            <a:rPr kumimoji="0" lang="en-US" sz="1400" b="0" i="0" u="none" strike="noStrike" kern="1200" cap="none" spc="-5" normalizeH="0" baseline="0" noProof="0" dirty="0" smtClean="0">
              <a:ln/>
              <a:effectLst/>
              <a:uLnTx/>
              <a:uFillTx/>
              <a:latin typeface="+mn-lt"/>
              <a:ea typeface="+mn-ea"/>
              <a:cs typeface="Calibri"/>
            </a:rPr>
            <a:t>io</a:t>
          </a:r>
          <a:r>
            <a:rPr kumimoji="0" lang="en-US" sz="1400" b="0" i="0" u="none" strike="noStrike" kern="1200" cap="none" spc="0" normalizeH="0" baseline="0" noProof="0" dirty="0" smtClean="0">
              <a:ln/>
              <a:effectLst/>
              <a:uLnTx/>
              <a:uFillTx/>
              <a:latin typeface="+mn-lt"/>
              <a:ea typeface="+mn-ea"/>
              <a:cs typeface="Calibri"/>
            </a:rPr>
            <a:t>-em</a:t>
          </a:r>
          <a:r>
            <a:rPr kumimoji="0" lang="en-US" sz="1400" b="0" i="0" u="none" strike="noStrike" kern="1200" cap="none" spc="-10" normalizeH="0" baseline="0" noProof="0" dirty="0" smtClean="0">
              <a:ln/>
              <a:effectLst/>
              <a:uLnTx/>
              <a:uFillTx/>
              <a:latin typeface="+mn-lt"/>
              <a:ea typeface="+mn-ea"/>
              <a:cs typeface="Calibri"/>
            </a:rPr>
            <a:t>ot</a:t>
          </a:r>
          <a:r>
            <a:rPr kumimoji="0" lang="en-US" sz="1400" b="0" i="0" u="none" strike="noStrike" kern="1200" cap="none" spc="0" normalizeH="0" baseline="0" noProof="0" dirty="0" smtClean="0">
              <a:ln/>
              <a:effectLst/>
              <a:uLnTx/>
              <a:uFillTx/>
              <a:latin typeface="+mn-lt"/>
              <a:ea typeface="+mn-ea"/>
              <a:cs typeface="Calibri"/>
            </a:rPr>
            <a:t>i</a:t>
          </a:r>
          <a:r>
            <a:rPr kumimoji="0" lang="en-US" sz="1400" b="0" i="0" u="none" strike="noStrike" kern="1200" cap="none" spc="-10" normalizeH="0" baseline="0" noProof="0" dirty="0" smtClean="0">
              <a:ln/>
              <a:effectLst/>
              <a:uLnTx/>
              <a:uFillTx/>
              <a:latin typeface="+mn-lt"/>
              <a:ea typeface="+mn-ea"/>
              <a:cs typeface="Calibri"/>
            </a:rPr>
            <a:t>o</a:t>
          </a:r>
          <a:r>
            <a:rPr kumimoji="0" lang="en-US" sz="1400" b="0" i="0" u="none" strike="noStrike" kern="1200" cap="none" spc="-5" normalizeH="0" baseline="0" noProof="0" dirty="0" smtClean="0">
              <a:ln/>
              <a:effectLst/>
              <a:uLnTx/>
              <a:uFillTx/>
              <a:latin typeface="+mn-lt"/>
              <a:ea typeface="+mn-ea"/>
              <a:cs typeface="Calibri"/>
            </a:rPr>
            <a:t>na</a:t>
          </a:r>
          <a:r>
            <a:rPr kumimoji="0" lang="en-US" sz="1400" b="0" i="0" u="none" strike="noStrike" kern="1200" cap="none" spc="0" normalizeH="0" baseline="0" noProof="0" dirty="0" smtClean="0">
              <a:ln/>
              <a:effectLst/>
              <a:uLnTx/>
              <a:uFillTx/>
              <a:latin typeface="+mn-lt"/>
              <a:ea typeface="+mn-ea"/>
              <a:cs typeface="Calibri"/>
            </a:rPr>
            <a:t>l well</a:t>
          </a:r>
          <a:r>
            <a:rPr kumimoji="0" lang="en-US" sz="1400" b="0" i="0" u="none" strike="noStrike" kern="1200" cap="none" spc="-5" normalizeH="0" baseline="0" noProof="0" dirty="0" smtClean="0">
              <a:ln/>
              <a:effectLst/>
              <a:uLnTx/>
              <a:uFillTx/>
              <a:latin typeface="+mn-lt"/>
              <a:ea typeface="+mn-ea"/>
              <a:cs typeface="Calibri"/>
            </a:rPr>
            <a:t>b</a:t>
          </a:r>
          <a:r>
            <a:rPr kumimoji="0" lang="en-US" sz="1400" b="0" i="0" u="none" strike="noStrike" kern="1200" cap="none" spc="0" normalizeH="0" baseline="0" noProof="0" dirty="0" smtClean="0">
              <a:ln/>
              <a:effectLst/>
              <a:uLnTx/>
              <a:uFillTx/>
              <a:latin typeface="+mn-lt"/>
              <a:ea typeface="+mn-ea"/>
              <a:cs typeface="Calibri"/>
            </a:rPr>
            <a:t>ei</a:t>
          </a:r>
          <a:r>
            <a:rPr kumimoji="0" lang="en-US" sz="1400" b="0" i="0" u="none" strike="noStrike" kern="1200" cap="none" spc="-5" normalizeH="0" baseline="0" noProof="0" dirty="0" smtClean="0">
              <a:ln/>
              <a:effectLst/>
              <a:uLnTx/>
              <a:uFillTx/>
              <a:latin typeface="+mn-lt"/>
              <a:ea typeface="+mn-ea"/>
              <a:cs typeface="Calibri"/>
            </a:rPr>
            <a:t>n</a:t>
          </a:r>
          <a:r>
            <a:rPr kumimoji="0" lang="en-US" sz="1400" b="0" i="0" u="none" strike="noStrike" kern="1200" cap="none" spc="0" normalizeH="0" baseline="0" noProof="0" dirty="0" smtClean="0">
              <a:ln/>
              <a:effectLst/>
              <a:uLnTx/>
              <a:uFillTx/>
              <a:latin typeface="+mn-lt"/>
              <a:ea typeface="+mn-ea"/>
              <a:cs typeface="Calibri"/>
            </a:rPr>
            <a:t>g</a:t>
          </a:r>
          <a:r>
            <a:rPr kumimoji="0" lang="en-US" sz="1400" b="0" i="0" u="none" strike="noStrike" kern="1200" cap="none" spc="-15" normalizeH="0" baseline="0" noProof="0" dirty="0" smtClean="0">
              <a:ln/>
              <a:effectLst/>
              <a:uLnTx/>
              <a:uFillTx/>
              <a:latin typeface="+mn-lt"/>
              <a:ea typeface="+mn-ea"/>
              <a:cs typeface="Calibri"/>
            </a:rPr>
            <a:t> </a:t>
          </a:r>
          <a:r>
            <a:rPr kumimoji="0" lang="en-US" sz="1400" b="0" i="0" u="none" strike="noStrike" kern="1200" cap="none" spc="-5" normalizeH="0" baseline="0" noProof="0" dirty="0" smtClean="0">
              <a:ln/>
              <a:effectLst/>
              <a:uLnTx/>
              <a:uFillTx/>
              <a:latin typeface="+mn-lt"/>
              <a:ea typeface="+mn-ea"/>
              <a:cs typeface="Calibri"/>
            </a:rPr>
            <a:t>fo</a:t>
          </a:r>
          <a:r>
            <a:rPr kumimoji="0" lang="en-US" sz="1400" b="0" i="0" u="none" strike="noStrike" kern="1200" cap="none" spc="0" normalizeH="0" baseline="0" noProof="0" dirty="0" smtClean="0">
              <a:ln/>
              <a:effectLst/>
              <a:uLnTx/>
              <a:uFillTx/>
              <a:latin typeface="+mn-lt"/>
              <a:ea typeface="+mn-ea"/>
              <a:cs typeface="Calibri"/>
            </a:rPr>
            <a:t>r</a:t>
          </a:r>
          <a:r>
            <a:rPr kumimoji="0" lang="en-US" sz="1400" b="0" i="0" u="none" strike="noStrike" kern="1200" cap="none" spc="-10" normalizeH="0" baseline="0" noProof="0" dirty="0" smtClean="0">
              <a:ln/>
              <a:effectLst/>
              <a:uLnTx/>
              <a:uFillTx/>
              <a:latin typeface="+mn-lt"/>
              <a:ea typeface="+mn-ea"/>
              <a:cs typeface="Calibri"/>
            </a:rPr>
            <a:t> </a:t>
          </a:r>
          <a:r>
            <a:rPr kumimoji="0" lang="en-US" sz="1400" b="0" i="0" u="none" strike="noStrike" kern="1200" cap="none" spc="0" normalizeH="0" baseline="0" noProof="0" dirty="0" smtClean="0">
              <a:ln/>
              <a:effectLst/>
              <a:uLnTx/>
              <a:uFillTx/>
              <a:latin typeface="+mn-lt"/>
              <a:ea typeface="+mn-ea"/>
              <a:cs typeface="Calibri"/>
            </a:rPr>
            <a:t>c</a:t>
          </a:r>
          <a:r>
            <a:rPr kumimoji="0" lang="en-US" sz="1400" b="0" i="0" u="none" strike="noStrike" kern="1200" cap="none" spc="-10" normalizeH="0" baseline="0" noProof="0" dirty="0" smtClean="0">
              <a:ln/>
              <a:effectLst/>
              <a:uLnTx/>
              <a:uFillTx/>
              <a:latin typeface="+mn-lt"/>
              <a:ea typeface="+mn-ea"/>
              <a:cs typeface="Calibri"/>
            </a:rPr>
            <a:t>h</a:t>
          </a:r>
          <a:r>
            <a:rPr kumimoji="0" lang="en-US" sz="1400" b="0" i="0" u="none" strike="noStrike" kern="1200" cap="none" spc="0" normalizeH="0" baseline="0" noProof="0" dirty="0" smtClean="0">
              <a:ln/>
              <a:effectLst/>
              <a:uLnTx/>
              <a:uFillTx/>
              <a:latin typeface="+mn-lt"/>
              <a:ea typeface="+mn-ea"/>
              <a:cs typeface="Calibri"/>
            </a:rPr>
            <a:t>i</a:t>
          </a:r>
          <a:r>
            <a:rPr kumimoji="0" lang="en-US" sz="1400" b="0" i="0" u="none" strike="noStrike" kern="1200" cap="none" spc="-5" normalizeH="0" baseline="0" noProof="0" dirty="0" smtClean="0">
              <a:ln/>
              <a:effectLst/>
              <a:uLnTx/>
              <a:uFillTx/>
              <a:latin typeface="+mn-lt"/>
              <a:ea typeface="+mn-ea"/>
              <a:cs typeface="Calibri"/>
            </a:rPr>
            <a:t>ldr</a:t>
          </a:r>
          <a:r>
            <a:rPr kumimoji="0" lang="en-US" sz="1400" b="0" i="0" u="none" strike="noStrike" kern="1200" cap="none" spc="0" normalizeH="0" baseline="0" noProof="0" dirty="0" smtClean="0">
              <a:ln/>
              <a:effectLst/>
              <a:uLnTx/>
              <a:uFillTx/>
              <a:latin typeface="+mn-lt"/>
              <a:ea typeface="+mn-ea"/>
              <a:cs typeface="Calibri"/>
            </a:rPr>
            <a:t>en</a:t>
          </a:r>
          <a:r>
            <a:rPr kumimoji="0" lang="en-US" sz="1400" b="0" i="0" u="none" strike="noStrike" kern="1200" cap="none" spc="-15" normalizeH="0" baseline="0" noProof="0" dirty="0" smtClean="0">
              <a:ln/>
              <a:effectLst/>
              <a:uLnTx/>
              <a:uFillTx/>
              <a:latin typeface="+mn-lt"/>
              <a:ea typeface="+mn-ea"/>
              <a:cs typeface="Calibri"/>
            </a:rPr>
            <a:t> </a:t>
          </a:r>
          <a:r>
            <a:rPr kumimoji="0" lang="en-US" sz="1400" b="0" i="0" u="none" strike="noStrike" kern="1200" cap="none" spc="0" normalizeH="0" baseline="0" noProof="0" dirty="0" smtClean="0">
              <a:ln/>
              <a:effectLst/>
              <a:uLnTx/>
              <a:uFillTx/>
              <a:latin typeface="+mn-lt"/>
              <a:ea typeface="+mn-ea"/>
              <a:cs typeface="Calibri"/>
            </a:rPr>
            <a:t>a</a:t>
          </a:r>
          <a:r>
            <a:rPr kumimoji="0" lang="en-US" sz="1400" b="0" i="0" u="none" strike="noStrike" kern="1200" cap="none" spc="-10" normalizeH="0" baseline="0" noProof="0" dirty="0" smtClean="0">
              <a:ln/>
              <a:effectLst/>
              <a:uLnTx/>
              <a:uFillTx/>
              <a:latin typeface="+mn-lt"/>
              <a:ea typeface="+mn-ea"/>
              <a:cs typeface="Calibri"/>
            </a:rPr>
            <a:t>g</a:t>
          </a:r>
          <a:r>
            <a:rPr kumimoji="0" lang="en-US" sz="1400" b="0" i="0" u="none" strike="noStrike" kern="1200" cap="none" spc="0" normalizeH="0" baseline="0" noProof="0" dirty="0" smtClean="0">
              <a:ln/>
              <a:effectLst/>
              <a:uLnTx/>
              <a:uFillTx/>
              <a:latin typeface="+mn-lt"/>
              <a:ea typeface="+mn-ea"/>
              <a:cs typeface="Calibri"/>
            </a:rPr>
            <a:t>es</a:t>
          </a:r>
          <a:r>
            <a:rPr kumimoji="0" lang="en-US" sz="1400" b="0" i="0" u="none" strike="noStrike" kern="1200" cap="none" spc="-15" normalizeH="0" baseline="0" noProof="0" dirty="0" smtClean="0">
              <a:ln/>
              <a:effectLst/>
              <a:uLnTx/>
              <a:uFillTx/>
              <a:latin typeface="+mn-lt"/>
              <a:ea typeface="+mn-ea"/>
              <a:cs typeface="Calibri"/>
            </a:rPr>
            <a:t> </a:t>
          </a:r>
          <a:r>
            <a:rPr kumimoji="0" lang="en-US" sz="1400" b="0" i="0" u="none" strike="noStrike" kern="1200" cap="none" spc="5" normalizeH="0" baseline="0" noProof="0" dirty="0" smtClean="0">
              <a:ln/>
              <a:effectLst/>
              <a:uLnTx/>
              <a:uFillTx/>
              <a:latin typeface="+mn-lt"/>
              <a:ea typeface="+mn-ea"/>
              <a:cs typeface="Calibri"/>
            </a:rPr>
            <a:t>0</a:t>
          </a:r>
          <a:r>
            <a:rPr kumimoji="0" lang="en-US" sz="1400" b="0" i="0" u="none" strike="noStrike" kern="1200" cap="none" spc="0" normalizeH="0" baseline="0" noProof="0" dirty="0" smtClean="0">
              <a:ln/>
              <a:effectLst/>
              <a:uLnTx/>
              <a:uFillTx/>
              <a:latin typeface="+mn-lt"/>
              <a:ea typeface="+mn-ea"/>
              <a:cs typeface="Calibri"/>
            </a:rPr>
            <a:t>-8 in</a:t>
          </a:r>
          <a:r>
            <a:rPr kumimoji="0" lang="en-US" sz="1400" b="0" i="0" u="none" strike="noStrike" kern="1200" cap="none" spc="-5" normalizeH="0" baseline="0" noProof="0" dirty="0" smtClean="0">
              <a:ln/>
              <a:effectLst/>
              <a:uLnTx/>
              <a:uFillTx/>
              <a:latin typeface="+mn-lt"/>
              <a:ea typeface="+mn-ea"/>
              <a:cs typeface="Calibri"/>
            </a:rPr>
            <a:t> Du</a:t>
          </a:r>
          <a:r>
            <a:rPr kumimoji="0" lang="en-US" sz="1400" b="0" i="0" u="none" strike="noStrike" kern="1200" cap="none" spc="-10" normalizeH="0" baseline="0" noProof="0" dirty="0" smtClean="0">
              <a:ln/>
              <a:effectLst/>
              <a:uLnTx/>
              <a:uFillTx/>
              <a:latin typeface="+mn-lt"/>
              <a:ea typeface="+mn-ea"/>
              <a:cs typeface="Calibri"/>
            </a:rPr>
            <a:t>d</a:t>
          </a:r>
          <a:r>
            <a:rPr kumimoji="0" lang="en-US" sz="1400" b="0" i="0" u="none" strike="noStrike" kern="1200" cap="none" spc="0" normalizeH="0" baseline="0" noProof="0" dirty="0" smtClean="0">
              <a:ln/>
              <a:effectLst/>
              <a:uLnTx/>
              <a:uFillTx/>
              <a:latin typeface="+mn-lt"/>
              <a:ea typeface="+mn-ea"/>
              <a:cs typeface="Calibri"/>
            </a:rPr>
            <a:t>ley</a:t>
          </a:r>
          <a:r>
            <a:rPr kumimoji="0" lang="en-US" sz="1400" b="0" i="0" u="none" strike="noStrike" kern="1200" cap="none" spc="-10" normalizeH="0" baseline="0" noProof="0" dirty="0" smtClean="0">
              <a:ln/>
              <a:effectLst/>
              <a:uLnTx/>
              <a:uFillTx/>
              <a:latin typeface="+mn-lt"/>
              <a:ea typeface="+mn-ea"/>
              <a:cs typeface="Calibri"/>
            </a:rPr>
            <a:t> </a:t>
          </a:r>
          <a:r>
            <a:rPr kumimoji="0" lang="en-US" sz="1400" b="0" i="0" u="none" strike="noStrike" kern="1200" cap="none" spc="-5" normalizeH="0" baseline="0" noProof="0" dirty="0" smtClean="0">
              <a:ln/>
              <a:effectLst/>
              <a:uLnTx/>
              <a:uFillTx/>
              <a:latin typeface="+mn-lt"/>
              <a:ea typeface="+mn-ea"/>
              <a:cs typeface="Calibri"/>
            </a:rPr>
            <a:t>Sq</a:t>
          </a:r>
          <a:r>
            <a:rPr kumimoji="0" lang="en-US" sz="1400" b="0" i="0" u="none" strike="noStrike" kern="1200" cap="none" spc="-10" normalizeH="0" baseline="0" noProof="0" dirty="0" smtClean="0">
              <a:ln/>
              <a:effectLst/>
              <a:uLnTx/>
              <a:uFillTx/>
              <a:latin typeface="+mn-lt"/>
              <a:ea typeface="+mn-ea"/>
              <a:cs typeface="Calibri"/>
            </a:rPr>
            <a:t>u</a:t>
          </a:r>
          <a:r>
            <a:rPr kumimoji="0" lang="en-US" sz="1400" b="0" i="0" u="none" strike="noStrike" kern="1200" cap="none" spc="0" normalizeH="0" baseline="0" noProof="0" dirty="0" smtClean="0">
              <a:ln/>
              <a:effectLst/>
              <a:uLnTx/>
              <a:uFillTx/>
              <a:latin typeface="+mn-lt"/>
              <a:ea typeface="+mn-ea"/>
              <a:cs typeface="Calibri"/>
            </a:rPr>
            <a:t>are,</a:t>
          </a:r>
          <a:r>
            <a:rPr kumimoji="0" lang="en-US" sz="1400" b="0" i="0" u="none" strike="noStrike" kern="1200" cap="none" spc="-25" normalizeH="0" baseline="0" noProof="0" dirty="0" smtClean="0">
              <a:ln/>
              <a:effectLst/>
              <a:uLnTx/>
              <a:uFillTx/>
              <a:latin typeface="+mn-lt"/>
              <a:ea typeface="+mn-ea"/>
              <a:cs typeface="Calibri"/>
            </a:rPr>
            <a:t> </a:t>
          </a:r>
          <a:r>
            <a:rPr kumimoji="0" lang="en-US" sz="1400" b="0" i="0" u="none" strike="noStrike" kern="1200" cap="none" spc="-5" normalizeH="0" baseline="0" noProof="0" dirty="0" smtClean="0">
              <a:ln/>
              <a:effectLst/>
              <a:uLnTx/>
              <a:uFillTx/>
              <a:latin typeface="+mn-lt"/>
              <a:ea typeface="+mn-ea"/>
              <a:cs typeface="Calibri"/>
            </a:rPr>
            <a:t>Cod</a:t>
          </a:r>
          <a:r>
            <a:rPr kumimoji="0" lang="en-US" sz="1400" b="0" i="0" u="none" strike="noStrike" kern="1200" cap="none" spc="-10" normalizeH="0" baseline="0" noProof="0" dirty="0" smtClean="0">
              <a:ln/>
              <a:effectLst/>
              <a:uLnTx/>
              <a:uFillTx/>
              <a:latin typeface="+mn-lt"/>
              <a:ea typeface="+mn-ea"/>
              <a:cs typeface="Calibri"/>
            </a:rPr>
            <a:t>m</a:t>
          </a:r>
          <a:r>
            <a:rPr kumimoji="0" lang="en-US" sz="1400" b="0" i="0" u="none" strike="noStrike" kern="1200" cap="none" spc="0" normalizeH="0" baseline="0" noProof="0" dirty="0" smtClean="0">
              <a:ln/>
              <a:effectLst/>
              <a:uLnTx/>
              <a:uFillTx/>
              <a:latin typeface="+mn-lt"/>
              <a:ea typeface="+mn-ea"/>
              <a:cs typeface="Calibri"/>
            </a:rPr>
            <a:t>an </a:t>
          </a:r>
          <a:r>
            <a:rPr kumimoji="0" lang="en-US" sz="1400" b="0" i="0" u="none" strike="noStrike" kern="1200" cap="none" spc="-5" normalizeH="0" baseline="0" noProof="0" dirty="0" smtClean="0">
              <a:ln/>
              <a:effectLst/>
              <a:uLnTx/>
              <a:uFillTx/>
              <a:latin typeface="+mn-lt"/>
              <a:ea typeface="+mn-ea"/>
              <a:cs typeface="Calibri"/>
            </a:rPr>
            <a:t>Sq</a:t>
          </a:r>
          <a:r>
            <a:rPr kumimoji="0" lang="en-US" sz="1400" b="0" i="0" u="none" strike="noStrike" kern="1200" cap="none" spc="-10" normalizeH="0" baseline="0" noProof="0" dirty="0" smtClean="0">
              <a:ln/>
              <a:effectLst/>
              <a:uLnTx/>
              <a:uFillTx/>
              <a:latin typeface="+mn-lt"/>
              <a:ea typeface="+mn-ea"/>
              <a:cs typeface="Calibri"/>
            </a:rPr>
            <a:t>u</a:t>
          </a:r>
          <a:r>
            <a:rPr kumimoji="0" lang="en-US" sz="1400" b="0" i="0" u="none" strike="noStrike" kern="1200" cap="none" spc="0" normalizeH="0" baseline="0" noProof="0" dirty="0" smtClean="0">
              <a:ln/>
              <a:effectLst/>
              <a:uLnTx/>
              <a:uFillTx/>
              <a:latin typeface="+mn-lt"/>
              <a:ea typeface="+mn-ea"/>
              <a:cs typeface="Calibri"/>
            </a:rPr>
            <a:t>are,</a:t>
          </a:r>
          <a:r>
            <a:rPr kumimoji="0" lang="en-US" sz="1400" b="0" i="0" u="none" strike="noStrike" kern="1200" cap="none" spc="-10" normalizeH="0" baseline="0" noProof="0" dirty="0" smtClean="0">
              <a:ln/>
              <a:effectLst/>
              <a:uLnTx/>
              <a:uFillTx/>
              <a:latin typeface="+mn-lt"/>
              <a:ea typeface="+mn-ea"/>
              <a:cs typeface="Calibri"/>
            </a:rPr>
            <a:t> </a:t>
          </a:r>
          <a:r>
            <a:rPr kumimoji="0" lang="en-US" sz="1400" b="0" i="0" u="none" strike="noStrike" kern="1200" cap="none" spc="0" normalizeH="0" baseline="0" noProof="0" dirty="0" smtClean="0">
              <a:ln/>
              <a:effectLst/>
              <a:uLnTx/>
              <a:uFillTx/>
              <a:latin typeface="+mn-lt"/>
              <a:ea typeface="+mn-ea"/>
              <a:cs typeface="Calibri"/>
            </a:rPr>
            <a:t>a</a:t>
          </a:r>
          <a:r>
            <a:rPr kumimoji="0" lang="en-US" sz="1400" b="0" i="0" u="none" strike="noStrike" kern="1200" cap="none" spc="-5" normalizeH="0" baseline="0" noProof="0" dirty="0" smtClean="0">
              <a:ln/>
              <a:effectLst/>
              <a:uLnTx/>
              <a:uFillTx/>
              <a:latin typeface="+mn-lt"/>
              <a:ea typeface="+mn-ea"/>
              <a:cs typeface="Calibri"/>
            </a:rPr>
            <a:t>n</a:t>
          </a:r>
          <a:r>
            <a:rPr kumimoji="0" lang="en-US" sz="1400" b="0" i="0" u="none" strike="noStrike" kern="1200" cap="none" spc="0" normalizeH="0" baseline="0" noProof="0" dirty="0" smtClean="0">
              <a:ln/>
              <a:effectLst/>
              <a:uLnTx/>
              <a:uFillTx/>
              <a:latin typeface="+mn-lt"/>
              <a:ea typeface="+mn-ea"/>
              <a:cs typeface="Calibri"/>
            </a:rPr>
            <a:t>d</a:t>
          </a:r>
          <a:r>
            <a:rPr kumimoji="0" lang="en-US" sz="1400" b="0" i="0" u="none" strike="noStrike" kern="1200" cap="none" spc="-15" normalizeH="0" baseline="0" noProof="0" dirty="0" smtClean="0">
              <a:ln/>
              <a:effectLst/>
              <a:uLnTx/>
              <a:uFillTx/>
              <a:latin typeface="+mn-lt"/>
              <a:ea typeface="+mn-ea"/>
              <a:cs typeface="Calibri"/>
            </a:rPr>
            <a:t> </a:t>
          </a:r>
          <a:r>
            <a:rPr kumimoji="0" lang="en-US" sz="1400" b="0" i="0" u="none" strike="noStrike" kern="1200" cap="none" spc="0" normalizeH="0" baseline="0" noProof="0" dirty="0" smtClean="0">
              <a:ln/>
              <a:effectLst/>
              <a:uLnTx/>
              <a:uFillTx/>
              <a:latin typeface="+mn-lt"/>
              <a:ea typeface="+mn-ea"/>
              <a:cs typeface="Calibri"/>
            </a:rPr>
            <a:t>M</a:t>
          </a:r>
          <a:r>
            <a:rPr kumimoji="0" lang="en-US" sz="1400" b="0" i="0" u="none" strike="noStrike" kern="1200" cap="none" spc="-5" normalizeH="0" baseline="0" noProof="0" dirty="0" smtClean="0">
              <a:ln/>
              <a:effectLst/>
              <a:uLnTx/>
              <a:uFillTx/>
              <a:latin typeface="+mn-lt"/>
              <a:ea typeface="+mn-ea"/>
              <a:cs typeface="Calibri"/>
            </a:rPr>
            <a:t>a</a:t>
          </a:r>
          <a:r>
            <a:rPr kumimoji="0" lang="en-US" sz="1400" b="0" i="0" u="none" strike="noStrike" kern="1200" cap="none" spc="-10" normalizeH="0" baseline="0" noProof="0" dirty="0" smtClean="0">
              <a:ln/>
              <a:effectLst/>
              <a:uLnTx/>
              <a:uFillTx/>
              <a:latin typeface="+mn-lt"/>
              <a:ea typeface="+mn-ea"/>
              <a:cs typeface="Calibri"/>
            </a:rPr>
            <a:t>tt</a:t>
          </a:r>
          <a:r>
            <a:rPr kumimoji="0" lang="en-US" sz="1400" b="0" i="0" u="none" strike="noStrike" kern="1200" cap="none" spc="0" normalizeH="0" baseline="0" noProof="0" dirty="0" smtClean="0">
              <a:ln/>
              <a:effectLst/>
              <a:uLnTx/>
              <a:uFillTx/>
              <a:latin typeface="+mn-lt"/>
              <a:ea typeface="+mn-ea"/>
              <a:cs typeface="Calibri"/>
            </a:rPr>
            <a:t>a</a:t>
          </a:r>
          <a:r>
            <a:rPr kumimoji="0" lang="en-US" sz="1400" b="0" i="0" u="none" strike="noStrike" kern="1200" cap="none" spc="-5" normalizeH="0" baseline="0" noProof="0" dirty="0" smtClean="0">
              <a:ln/>
              <a:effectLst/>
              <a:uLnTx/>
              <a:uFillTx/>
              <a:latin typeface="+mn-lt"/>
              <a:ea typeface="+mn-ea"/>
              <a:cs typeface="Calibri"/>
            </a:rPr>
            <a:t>p</a:t>
          </a:r>
          <a:r>
            <a:rPr kumimoji="0" lang="en-US" sz="1400" b="0" i="0" u="none" strike="noStrike" kern="1200" cap="none" spc="0" normalizeH="0" baseline="0" noProof="0" dirty="0" smtClean="0">
              <a:ln/>
              <a:effectLst/>
              <a:uLnTx/>
              <a:uFillTx/>
              <a:latin typeface="+mn-lt"/>
              <a:ea typeface="+mn-ea"/>
              <a:cs typeface="Calibri"/>
            </a:rPr>
            <a:t>an</a:t>
          </a:r>
          <a:r>
            <a:rPr kumimoji="0" lang="en-US" sz="1400" b="0" i="0" u="none" strike="noStrike" kern="1200" cap="none" spc="-5" normalizeH="0" baseline="0" noProof="0" dirty="0" smtClean="0">
              <a:ln/>
              <a:effectLst/>
              <a:uLnTx/>
              <a:uFillTx/>
              <a:latin typeface="+mn-lt"/>
              <a:ea typeface="+mn-ea"/>
              <a:cs typeface="Calibri"/>
            </a:rPr>
            <a:t> b</a:t>
          </a:r>
          <a:r>
            <a:rPr kumimoji="0" lang="en-US" sz="1400" b="0" i="0" u="none" strike="noStrike" kern="1200" cap="none" spc="0" normalizeH="0" baseline="0" noProof="0" dirty="0" smtClean="0">
              <a:ln/>
              <a:effectLst/>
              <a:uLnTx/>
              <a:uFillTx/>
              <a:latin typeface="+mn-lt"/>
              <a:ea typeface="+mn-ea"/>
              <a:cs typeface="Calibri"/>
            </a:rPr>
            <a:t>y </a:t>
          </a:r>
          <a:r>
            <a:rPr kumimoji="0" lang="en-US" sz="1400" b="0" i="0" u="none" strike="noStrike" kern="1200" cap="none" spc="5" normalizeH="0" baseline="0" noProof="0" dirty="0" smtClean="0">
              <a:ln/>
              <a:effectLst/>
              <a:uLnTx/>
              <a:uFillTx/>
              <a:latin typeface="+mn-lt"/>
              <a:ea typeface="+mn-ea"/>
              <a:cs typeface="Calibri"/>
            </a:rPr>
            <a:t>3</a:t>
          </a:r>
          <a:r>
            <a:rPr kumimoji="0" lang="en-US" sz="1400" b="0" i="0" u="none" strike="noStrike" kern="1200" cap="none" spc="0" normalizeH="0" baseline="0" noProof="0" dirty="0" smtClean="0">
              <a:ln/>
              <a:effectLst/>
              <a:uLnTx/>
              <a:uFillTx/>
              <a:latin typeface="+mn-lt"/>
              <a:ea typeface="+mn-ea"/>
              <a:cs typeface="Calibri"/>
            </a:rPr>
            <a:t>0%.</a:t>
          </a:r>
          <a:endParaRPr lang="en-US" sz="1400" kern="1200" dirty="0">
            <a:latin typeface="+mn-lt"/>
          </a:endParaRPr>
        </a:p>
      </dsp:txBody>
      <dsp:txXfrm>
        <a:off x="30547" y="3195981"/>
        <a:ext cx="2284916" cy="1773949"/>
      </dsp:txXfrm>
    </dsp:sp>
    <dsp:sp modelId="{1582D3AE-16E4-42F4-976D-DC87B83076CC}">
      <dsp:nvSpPr>
        <dsp:cNvPr id="0" name=""/>
        <dsp:cNvSpPr/>
      </dsp:nvSpPr>
      <dsp:spPr>
        <a:xfrm>
          <a:off x="3294195" y="334001"/>
          <a:ext cx="1668978" cy="62150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kumimoji="0" lang="en-US" sz="1000" b="0" i="0" u="none" strike="noStrike" kern="1200" cap="none" spc="0" normalizeH="0" baseline="0" noProof="0" dirty="0" smtClean="0">
              <a:ln/>
              <a:effectLst/>
              <a:uLnTx/>
              <a:uFillTx/>
              <a:latin typeface="+mn-lt"/>
              <a:ea typeface="+mn-ea"/>
              <a:cs typeface="Calibri"/>
            </a:rPr>
            <a:t>Access</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to</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reli</a:t>
          </a:r>
          <a:r>
            <a:rPr kumimoji="0" lang="en-US" sz="1000" b="0" i="0" u="none" strike="noStrike" kern="1200" cap="none" spc="-5" normalizeH="0" baseline="0" noProof="0" dirty="0" smtClean="0">
              <a:ln/>
              <a:effectLst/>
              <a:uLnTx/>
              <a:uFillTx/>
              <a:latin typeface="+mn-lt"/>
              <a:ea typeface="+mn-ea"/>
              <a:cs typeface="Calibri"/>
            </a:rPr>
            <a:t>ab</a:t>
          </a:r>
          <a:r>
            <a:rPr kumimoji="0" lang="en-US" sz="1000" b="0" i="0" u="none" strike="noStrike" kern="1200" cap="none" spc="0" normalizeH="0" baseline="0" noProof="0" dirty="0" smtClean="0">
              <a:ln/>
              <a:effectLst/>
              <a:uLnTx/>
              <a:uFillTx/>
              <a:latin typeface="+mn-lt"/>
              <a:ea typeface="+mn-ea"/>
              <a:cs typeface="Calibri"/>
            </a:rPr>
            <a:t>le,</a:t>
          </a:r>
          <a:r>
            <a:rPr kumimoji="0" lang="en-US" sz="1000" b="0" i="0" u="none" strike="noStrike" kern="1200" cap="none" spc="-10"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reg</a:t>
          </a:r>
          <a:r>
            <a:rPr kumimoji="0" lang="en-US" sz="1000" b="0" i="0" u="none" strike="noStrike" kern="1200" cap="none" spc="-10" normalizeH="0" baseline="0" noProof="0" dirty="0" smtClean="0">
              <a:ln/>
              <a:effectLst/>
              <a:uLnTx/>
              <a:uFillTx/>
              <a:latin typeface="+mn-lt"/>
              <a:ea typeface="+mn-ea"/>
              <a:cs typeface="Calibri"/>
            </a:rPr>
            <a:t>u</a:t>
          </a:r>
          <a:r>
            <a:rPr kumimoji="0" lang="en-US" sz="1000" b="0" i="0" u="none" strike="noStrike" kern="1200" cap="none" spc="0" normalizeH="0" baseline="0" noProof="0" dirty="0" smtClean="0">
              <a:ln/>
              <a:effectLst/>
              <a:uLnTx/>
              <a:uFillTx/>
              <a:latin typeface="+mn-lt"/>
              <a:ea typeface="+mn-ea"/>
              <a:cs typeface="Calibri"/>
            </a:rPr>
            <a:t>la</a:t>
          </a:r>
          <a:r>
            <a:rPr kumimoji="0" lang="en-US" sz="1000" b="0" i="0" u="none" strike="noStrike" kern="1200" cap="none" spc="-5" normalizeH="0" baseline="0" noProof="0" dirty="0" smtClean="0">
              <a:ln/>
              <a:effectLst/>
              <a:uLnTx/>
              <a:uFillTx/>
              <a:latin typeface="+mn-lt"/>
              <a:ea typeface="+mn-ea"/>
              <a:cs typeface="Calibri"/>
            </a:rPr>
            <a:t>r</a:t>
          </a:r>
          <a:r>
            <a:rPr kumimoji="0" lang="en-US" sz="1000" b="0" i="0" u="none" strike="noStrike" kern="1200" cap="none" spc="0" normalizeH="0" baseline="0" noProof="0" dirty="0" smtClean="0">
              <a:ln/>
              <a:effectLst/>
              <a:uLnTx/>
              <a:uFillTx/>
              <a:latin typeface="+mn-lt"/>
              <a:ea typeface="+mn-ea"/>
              <a:cs typeface="Calibri"/>
            </a:rPr>
            <a:t>ly </a:t>
          </a:r>
          <a:r>
            <a:rPr kumimoji="0" lang="en-US" sz="1000" b="0" i="0" u="none" strike="noStrike" kern="1200" cap="none" spc="-5" normalizeH="0" baseline="0" noProof="0" dirty="0" smtClean="0">
              <a:ln/>
              <a:effectLst/>
              <a:uLnTx/>
              <a:uFillTx/>
              <a:latin typeface="+mn-lt"/>
              <a:ea typeface="+mn-ea"/>
              <a:cs typeface="Calibri"/>
            </a:rPr>
            <a:t>upd</a:t>
          </a:r>
          <a:r>
            <a:rPr kumimoji="0" lang="en-US" sz="1000" b="0" i="0" u="none" strike="noStrike" kern="1200" cap="none" spc="0" normalizeH="0" baseline="0" noProof="0" dirty="0" smtClean="0">
              <a:ln/>
              <a:effectLst/>
              <a:uLnTx/>
              <a:uFillTx/>
              <a:latin typeface="+mn-lt"/>
              <a:ea typeface="+mn-ea"/>
              <a:cs typeface="Calibri"/>
            </a:rPr>
            <a:t>ated</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in</a:t>
          </a:r>
          <a:r>
            <a:rPr kumimoji="0" lang="en-US" sz="1000" b="0" i="0" u="none" strike="noStrike" kern="1200" cap="none" spc="-10" normalizeH="0" baseline="0" noProof="0" dirty="0" smtClean="0">
              <a:ln/>
              <a:effectLst/>
              <a:uLnTx/>
              <a:uFillTx/>
              <a:latin typeface="+mn-lt"/>
              <a:ea typeface="+mn-ea"/>
              <a:cs typeface="Calibri"/>
            </a:rPr>
            <a:t>d</a:t>
          </a:r>
          <a:r>
            <a:rPr kumimoji="0" lang="en-US" sz="1000" b="0" i="0" u="none" strike="noStrike" kern="1200" cap="none" spc="0" normalizeH="0" baseline="0" noProof="0" dirty="0" smtClean="0">
              <a:ln/>
              <a:effectLst/>
              <a:uLnTx/>
              <a:uFillTx/>
              <a:latin typeface="+mn-lt"/>
              <a:ea typeface="+mn-ea"/>
              <a:cs typeface="Calibri"/>
            </a:rPr>
            <a:t>icators</a:t>
          </a:r>
          <a:r>
            <a:rPr kumimoji="0" lang="en-US" sz="1000" b="0" i="0" u="none" strike="noStrike" kern="1200" cap="none" spc="-2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5"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d</a:t>
          </a:r>
          <a:r>
            <a:rPr kumimoji="0" lang="en-US" sz="1000" b="0" i="0" u="none" strike="noStrike" kern="1200" cap="none" spc="-5" normalizeH="0" baseline="0" noProof="0" dirty="0" smtClean="0">
              <a:ln/>
              <a:effectLst/>
              <a:uLnTx/>
              <a:uFillTx/>
              <a:latin typeface="+mn-lt"/>
              <a:ea typeface="+mn-ea"/>
              <a:cs typeface="Calibri"/>
            </a:rPr>
            <a:t> data </a:t>
          </a:r>
          <a:r>
            <a:rPr kumimoji="0" lang="en-US" sz="1000" b="0" i="0" u="none" strike="noStrike" kern="1200" cap="none" spc="0" normalizeH="0" baseline="0" noProof="0" dirty="0" smtClean="0">
              <a:ln/>
              <a:effectLst/>
              <a:uLnTx/>
              <a:uFillTx/>
              <a:latin typeface="+mn-lt"/>
              <a:ea typeface="+mn-ea"/>
              <a:cs typeface="Calibri"/>
            </a:rPr>
            <a:t>to</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i</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5" normalizeH="0" baseline="0" noProof="0" dirty="0" smtClean="0">
              <a:ln/>
              <a:effectLst/>
              <a:uLnTx/>
              <a:uFillTx/>
              <a:latin typeface="+mn-lt"/>
              <a:ea typeface="+mn-ea"/>
              <a:cs typeface="Calibri"/>
            </a:rPr>
            <a:t>f</a:t>
          </a:r>
          <a:r>
            <a:rPr kumimoji="0" lang="en-US" sz="1000" b="0" i="0" u="none" strike="noStrike" kern="1200" cap="none" spc="0" normalizeH="0" baseline="0" noProof="0" dirty="0" smtClean="0">
              <a:ln/>
              <a:effectLst/>
              <a:uLnTx/>
              <a:uFillTx/>
              <a:latin typeface="+mn-lt"/>
              <a:ea typeface="+mn-ea"/>
              <a:cs typeface="Calibri"/>
            </a:rPr>
            <a:t>orm</a:t>
          </a:r>
          <a:r>
            <a:rPr kumimoji="0" lang="en-US" sz="1000" b="0" i="0" u="none" strike="noStrike" kern="1200" cap="none" spc="-20"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col</a:t>
          </a:r>
          <a:r>
            <a:rPr kumimoji="0" lang="en-US" sz="1000" b="0" i="0" u="none" strike="noStrike" kern="1200" cap="none" spc="-5" normalizeH="0" baseline="0" noProof="0" dirty="0" smtClean="0">
              <a:ln/>
              <a:effectLst/>
              <a:uLnTx/>
              <a:uFillTx/>
              <a:latin typeface="+mn-lt"/>
              <a:ea typeface="+mn-ea"/>
              <a:cs typeface="Calibri"/>
            </a:rPr>
            <a:t>l</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0" normalizeH="0" baseline="0" noProof="0" dirty="0" smtClean="0">
              <a:ln/>
              <a:effectLst/>
              <a:uLnTx/>
              <a:uFillTx/>
              <a:latin typeface="+mn-lt"/>
              <a:ea typeface="+mn-ea"/>
              <a:cs typeface="Calibri"/>
            </a:rPr>
            <a:t>b</a:t>
          </a:r>
          <a:r>
            <a:rPr kumimoji="0" lang="en-US" sz="1000" b="0" i="0" u="none" strike="noStrike" kern="1200" cap="none" spc="0" normalizeH="0" baseline="0" noProof="0" dirty="0" smtClean="0">
              <a:ln/>
              <a:effectLst/>
              <a:uLnTx/>
              <a:uFillTx/>
              <a:latin typeface="+mn-lt"/>
              <a:ea typeface="+mn-ea"/>
              <a:cs typeface="Calibri"/>
            </a:rPr>
            <a:t>or</a:t>
          </a:r>
          <a:r>
            <a:rPr kumimoji="0" lang="en-US" sz="1000" b="0" i="0" u="none" strike="noStrike" kern="1200" cap="none" spc="-5" normalizeH="0" baseline="0" noProof="0" dirty="0" smtClean="0">
              <a:ln/>
              <a:effectLst/>
              <a:uLnTx/>
              <a:uFillTx/>
              <a:latin typeface="+mn-lt"/>
              <a:ea typeface="+mn-ea"/>
              <a:cs typeface="Calibri"/>
            </a:rPr>
            <a:t>a</a:t>
          </a:r>
          <a:r>
            <a:rPr kumimoji="0" lang="en-US" sz="1000" b="0" i="0" u="none" strike="noStrike" kern="1200" cap="none" spc="0" normalizeH="0" baseline="0" noProof="0" dirty="0" smtClean="0">
              <a:ln/>
              <a:effectLst/>
              <a:uLnTx/>
              <a:uFillTx/>
              <a:latin typeface="+mn-lt"/>
              <a:ea typeface="+mn-ea"/>
              <a:cs typeface="Calibri"/>
            </a:rPr>
            <a:t>tion</a:t>
          </a:r>
          <a:endParaRPr lang="en-US" sz="1000" kern="1200" dirty="0">
            <a:latin typeface="+mn-lt"/>
          </a:endParaRPr>
        </a:p>
      </dsp:txBody>
      <dsp:txXfrm>
        <a:off x="3294195" y="334001"/>
        <a:ext cx="1668978" cy="621509"/>
      </dsp:txXfrm>
    </dsp:sp>
    <dsp:sp modelId="{3287D0E8-9E0B-479A-9200-24407E792A58}">
      <dsp:nvSpPr>
        <dsp:cNvPr id="0" name=""/>
        <dsp:cNvSpPr/>
      </dsp:nvSpPr>
      <dsp:spPr>
        <a:xfrm>
          <a:off x="6672251" y="145561"/>
          <a:ext cx="1799462" cy="46519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5" normalizeH="0" baseline="0" noProof="0" dirty="0" smtClean="0">
              <a:ln/>
              <a:effectLst/>
              <a:uLnTx/>
              <a:uFillTx/>
              <a:latin typeface="+mn-lt"/>
              <a:ea typeface="+mn-ea"/>
              <a:cs typeface="Calibri"/>
            </a:rPr>
            <a:t>Sha</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0" normalizeH="0" baseline="0" noProof="0" dirty="0" smtClean="0">
              <a:ln/>
              <a:effectLst/>
              <a:uLnTx/>
              <a:uFillTx/>
              <a:latin typeface="+mn-lt"/>
              <a:ea typeface="+mn-ea"/>
              <a:cs typeface="Calibri"/>
            </a:rPr>
            <a:t>ed</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30" normalizeH="0" baseline="0" noProof="0" dirty="0" smtClean="0">
              <a:ln/>
              <a:effectLst/>
              <a:uLnTx/>
              <a:uFillTx/>
              <a:latin typeface="+mn-lt"/>
              <a:ea typeface="+mn-ea"/>
              <a:cs typeface="Calibri"/>
            </a:rPr>
            <a:t>e</a:t>
          </a:r>
          <a:r>
            <a:rPr kumimoji="0" lang="en-US" sz="1000" b="0" i="0" u="none" strike="noStrike" kern="1200" cap="none" spc="-5" normalizeH="0" baseline="0" noProof="0" dirty="0" smtClean="0">
              <a:ln/>
              <a:effectLst/>
              <a:uLnTx/>
              <a:uFillTx/>
              <a:latin typeface="+mn-lt"/>
              <a:ea typeface="+mn-ea"/>
              <a:cs typeface="Calibri"/>
            </a:rPr>
            <a:t>x</a:t>
          </a:r>
          <a:r>
            <a:rPr kumimoji="0" lang="en-US" sz="1000" b="0" i="0" u="none" strike="noStrike" kern="1200" cap="none" spc="5" normalizeH="0" baseline="0" noProof="0" dirty="0" smtClean="0">
              <a:ln/>
              <a:effectLst/>
              <a:uLnTx/>
              <a:uFillTx/>
              <a:latin typeface="+mn-lt"/>
              <a:ea typeface="+mn-ea"/>
              <a:cs typeface="Calibri"/>
            </a:rPr>
            <a:t>i</a:t>
          </a:r>
          <a:r>
            <a:rPr kumimoji="0" lang="en-US" sz="1000" b="0" i="0" u="none" strike="noStrike" kern="1200" cap="none" spc="-10" normalizeH="0" baseline="0" noProof="0" dirty="0" smtClean="0">
              <a:ln/>
              <a:effectLst/>
              <a:uLnTx/>
              <a:uFillTx/>
              <a:latin typeface="+mn-lt"/>
              <a:ea typeface="+mn-ea"/>
              <a:cs typeface="Calibri"/>
            </a:rPr>
            <a:t>s</a:t>
          </a:r>
          <a:r>
            <a:rPr kumimoji="0" lang="en-US" sz="1000" b="0" i="0" u="none" strike="noStrike" kern="1200" cap="none" spc="0" normalizeH="0" baseline="0" noProof="0" dirty="0" smtClean="0">
              <a:ln/>
              <a:effectLst/>
              <a:uLnTx/>
              <a:uFillTx/>
              <a:latin typeface="+mn-lt"/>
              <a:ea typeface="+mn-ea"/>
              <a:cs typeface="Calibri"/>
            </a:rPr>
            <a:t>ti</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g</a:t>
          </a:r>
          <a:r>
            <a:rPr kumimoji="0" lang="en-US" sz="1000" b="0" i="0" u="none" strike="noStrike" kern="1200" cap="none" spc="-20" normalizeH="0" baseline="0" noProof="0" dirty="0" smtClean="0">
              <a:ln/>
              <a:effectLst/>
              <a:uLnTx/>
              <a:uFillTx/>
              <a:latin typeface="+mn-lt"/>
              <a:ea typeface="+mn-ea"/>
              <a:cs typeface="Calibri"/>
            </a:rPr>
            <a:t> </a:t>
          </a:r>
          <a:r>
            <a:rPr kumimoji="0" lang="en-US" sz="1000" b="0" i="0" u="none" strike="noStrike" kern="1200" cap="none" spc="-10" normalizeH="0" baseline="0" noProof="0" dirty="0" smtClean="0">
              <a:ln/>
              <a:effectLst/>
              <a:uLnTx/>
              <a:uFillTx/>
              <a:latin typeface="+mn-lt"/>
              <a:ea typeface="+mn-ea"/>
              <a:cs typeface="Calibri"/>
            </a:rPr>
            <a:t>d</a:t>
          </a:r>
          <a:r>
            <a:rPr kumimoji="0" lang="en-US" sz="1000" b="0" i="0" u="none" strike="noStrike" kern="1200" cap="none" spc="-15" normalizeH="0" baseline="0" noProof="0" dirty="0" smtClean="0">
              <a:ln/>
              <a:effectLst/>
              <a:uLnTx/>
              <a:uFillTx/>
              <a:latin typeface="+mn-lt"/>
              <a:ea typeface="+mn-ea"/>
              <a:cs typeface="Calibri"/>
            </a:rPr>
            <a:t>at</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5" normalizeH="0" baseline="0" noProof="0" dirty="0" smtClean="0">
              <a:ln/>
              <a:effectLst/>
              <a:uLnTx/>
              <a:uFillTx/>
              <a:latin typeface="+mn-lt"/>
              <a:ea typeface="+mn-ea"/>
              <a:cs typeface="Calibri"/>
            </a:rPr>
            <a:t> f</a:t>
          </a:r>
          <a:r>
            <a:rPr kumimoji="0" lang="en-US" sz="1000" b="0" i="0" u="none" strike="noStrike" kern="1200" cap="none" spc="-20" normalizeH="0" baseline="0" noProof="0" dirty="0" smtClean="0">
              <a:ln/>
              <a:effectLst/>
              <a:uLnTx/>
              <a:uFillTx/>
              <a:latin typeface="+mn-lt"/>
              <a:ea typeface="+mn-ea"/>
              <a:cs typeface="Calibri"/>
            </a:rPr>
            <a:t>r</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m</a:t>
          </a:r>
          <a:r>
            <a:rPr kumimoji="0" lang="en-US" sz="1000" b="0" i="0" u="none" strike="noStrike" kern="1200" cap="none" spc="-10" normalizeH="0" baseline="0" noProof="0" dirty="0" smtClean="0">
              <a:ln/>
              <a:effectLst/>
              <a:uLnTx/>
              <a:uFillTx/>
              <a:latin typeface="+mn-lt"/>
              <a:ea typeface="+mn-ea"/>
              <a:cs typeface="Calibri"/>
            </a:rPr>
            <a:t> mu</a:t>
          </a:r>
          <a:r>
            <a:rPr kumimoji="0" lang="en-US" sz="1000" b="0" i="0" u="none" strike="noStrike" kern="1200" cap="none" spc="0" normalizeH="0" baseline="0" noProof="0" dirty="0" smtClean="0">
              <a:ln/>
              <a:effectLst/>
              <a:uLnTx/>
              <a:uFillTx/>
              <a:latin typeface="+mn-lt"/>
              <a:ea typeface="+mn-ea"/>
              <a:cs typeface="Calibri"/>
            </a:rPr>
            <a:t>lti</a:t>
          </a:r>
          <a:r>
            <a:rPr kumimoji="0" lang="en-US" sz="1000" b="0" i="0" u="none" strike="noStrike" kern="1200" cap="none" spc="-10" normalizeH="0" baseline="0" noProof="0" dirty="0" smtClean="0">
              <a:ln/>
              <a:effectLst/>
              <a:uLnTx/>
              <a:uFillTx/>
              <a:latin typeface="+mn-lt"/>
              <a:ea typeface="+mn-ea"/>
              <a:cs typeface="Calibri"/>
            </a:rPr>
            <a:t>p</a:t>
          </a:r>
          <a:r>
            <a:rPr kumimoji="0" lang="en-US" sz="1000" b="0" i="0" u="none" strike="noStrike" kern="1200" cap="none" spc="0" normalizeH="0" baseline="0" noProof="0" dirty="0" smtClean="0">
              <a:ln/>
              <a:effectLst/>
              <a:uLnTx/>
              <a:uFillTx/>
              <a:latin typeface="+mn-lt"/>
              <a:ea typeface="+mn-ea"/>
              <a:cs typeface="Calibri"/>
            </a:rPr>
            <a:t>le</a:t>
          </a:r>
          <a:r>
            <a:rPr kumimoji="0" lang="en-US" sz="1000" b="0" i="0" u="none" strike="noStrike" kern="1200" cap="none" spc="-10" normalizeH="0" baseline="0" noProof="0" dirty="0" smtClean="0">
              <a:ln/>
              <a:effectLst/>
              <a:uLnTx/>
              <a:uFillTx/>
              <a:latin typeface="+mn-lt"/>
              <a:ea typeface="+mn-ea"/>
              <a:cs typeface="Calibri"/>
            </a:rPr>
            <a:t> </a:t>
          </a:r>
          <a:r>
            <a:rPr kumimoji="0" lang="en-US" sz="1000" b="0" i="0" u="none" strike="noStrike" kern="1200" cap="none" spc="-5" normalizeH="0" baseline="0" noProof="0" dirty="0" smtClean="0">
              <a:ln/>
              <a:effectLst/>
              <a:uLnTx/>
              <a:uFillTx/>
              <a:latin typeface="+mn-lt"/>
              <a:ea typeface="+mn-ea"/>
              <a:cs typeface="Calibri"/>
            </a:rPr>
            <a:t>s</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10" normalizeH="0" baseline="0" noProof="0" dirty="0" smtClean="0">
              <a:ln/>
              <a:effectLst/>
              <a:uLnTx/>
              <a:uFillTx/>
              <a:latin typeface="+mn-lt"/>
              <a:ea typeface="+mn-ea"/>
              <a:cs typeface="Calibri"/>
            </a:rPr>
            <a:t>u</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es a</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d ag</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10" normalizeH="0" baseline="0" noProof="0" dirty="0" smtClean="0">
              <a:ln/>
              <a:effectLst/>
              <a:uLnTx/>
              <a:uFillTx/>
              <a:latin typeface="+mn-lt"/>
              <a:ea typeface="+mn-ea"/>
              <a:cs typeface="Calibri"/>
            </a:rPr>
            <a:t>e</a:t>
          </a:r>
          <a:r>
            <a:rPr kumimoji="0" lang="en-US" sz="1000" b="0" i="0" u="none" strike="noStrike" kern="1200" cap="none" spc="0" normalizeH="0" baseline="0" noProof="0" dirty="0" smtClean="0">
              <a:ln/>
              <a:effectLst/>
              <a:uLnTx/>
              <a:uFillTx/>
              <a:latin typeface="+mn-lt"/>
              <a:ea typeface="+mn-ea"/>
              <a:cs typeface="Calibri"/>
            </a:rPr>
            <a:t>d</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10" normalizeH="0" baseline="0" noProof="0" dirty="0" smtClean="0">
              <a:ln/>
              <a:effectLst/>
              <a:uLnTx/>
              <a:uFillTx/>
              <a:latin typeface="+mn-lt"/>
              <a:ea typeface="+mn-ea"/>
              <a:cs typeface="Calibri"/>
            </a:rPr>
            <a:t>up</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n</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in</a:t>
          </a:r>
          <a:r>
            <a:rPr kumimoji="0" lang="en-US" sz="1000" b="0" i="0" u="none" strike="noStrike" kern="1200" cap="none" spc="-15" normalizeH="0" baseline="0" noProof="0" dirty="0" smtClean="0">
              <a:ln/>
              <a:effectLst/>
              <a:uLnTx/>
              <a:uFillTx/>
              <a:latin typeface="+mn-lt"/>
              <a:ea typeface="+mn-ea"/>
              <a:cs typeface="Calibri"/>
            </a:rPr>
            <a:t>d</a:t>
          </a:r>
          <a:r>
            <a:rPr kumimoji="0" lang="en-US" sz="1000" b="0" i="0" u="none" strike="noStrike" kern="1200" cap="none" spc="0" normalizeH="0" baseline="0" noProof="0" dirty="0" smtClean="0">
              <a:ln/>
              <a:effectLst/>
              <a:uLnTx/>
              <a:uFillTx/>
              <a:latin typeface="+mn-lt"/>
              <a:ea typeface="+mn-ea"/>
              <a:cs typeface="Calibri"/>
            </a:rPr>
            <a:t>i</a:t>
          </a:r>
          <a:r>
            <a:rPr kumimoji="0" lang="en-US" sz="1000" b="0" i="0" u="none" strike="noStrike" kern="1200" cap="none" spc="-20" normalizeH="0" baseline="0" noProof="0" dirty="0" smtClean="0">
              <a:ln/>
              <a:effectLst/>
              <a:uLnTx/>
              <a:uFillTx/>
              <a:latin typeface="+mn-lt"/>
              <a:ea typeface="+mn-ea"/>
              <a:cs typeface="Calibri"/>
            </a:rPr>
            <a:t>c</a:t>
          </a:r>
          <a:r>
            <a:rPr kumimoji="0" lang="en-US" sz="1000" b="0" i="0" u="none" strike="noStrike" kern="1200" cap="none" spc="-15" normalizeH="0" baseline="0" noProof="0" dirty="0" smtClean="0">
              <a:ln/>
              <a:effectLst/>
              <a:uLnTx/>
              <a:uFillTx/>
              <a:latin typeface="+mn-lt"/>
              <a:ea typeface="+mn-ea"/>
              <a:cs typeface="Calibri"/>
            </a:rPr>
            <a:t>at</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20" normalizeH="0" baseline="0" noProof="0" dirty="0" smtClean="0">
              <a:ln/>
              <a:effectLst/>
              <a:uLnTx/>
              <a:uFillTx/>
              <a:latin typeface="+mn-lt"/>
              <a:ea typeface="+mn-ea"/>
              <a:cs typeface="Calibri"/>
            </a:rPr>
            <a:t>r</a:t>
          </a:r>
          <a:r>
            <a:rPr kumimoji="0" lang="en-US" sz="1000" b="0" i="0" u="none" strike="noStrike" kern="1200" cap="none" spc="0" normalizeH="0" baseline="0" noProof="0" dirty="0" smtClean="0">
              <a:ln/>
              <a:effectLst/>
              <a:uLnTx/>
              <a:uFillTx/>
              <a:latin typeface="+mn-lt"/>
              <a:ea typeface="+mn-ea"/>
              <a:cs typeface="Calibri"/>
            </a:rPr>
            <a:t>s</a:t>
          </a:r>
          <a:endParaRPr lang="en-US" sz="1000" kern="1200" dirty="0">
            <a:latin typeface="+mn-lt"/>
          </a:endParaRPr>
        </a:p>
      </dsp:txBody>
      <dsp:txXfrm>
        <a:off x="6672251" y="145561"/>
        <a:ext cx="1799462" cy="465198"/>
      </dsp:txXfrm>
    </dsp:sp>
    <dsp:sp modelId="{76CEAC80-9B15-4DB5-A346-5D8068DD69BC}">
      <dsp:nvSpPr>
        <dsp:cNvPr id="0" name=""/>
        <dsp:cNvSpPr/>
      </dsp:nvSpPr>
      <dsp:spPr>
        <a:xfrm>
          <a:off x="3298618" y="1416088"/>
          <a:ext cx="1673356" cy="62179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5" normalizeH="0" baseline="0" noProof="0" dirty="0" smtClean="0">
              <a:ln/>
              <a:effectLst/>
              <a:uLnTx/>
              <a:uFillTx/>
              <a:latin typeface="+mn-lt"/>
              <a:ea typeface="+mn-ea"/>
              <a:cs typeface="Calibri"/>
            </a:rPr>
            <a:t>S</a:t>
          </a:r>
          <a:r>
            <a:rPr kumimoji="0" lang="en-US" sz="1000" b="0" i="0" u="none" strike="noStrike" kern="1200" cap="none" spc="0" normalizeH="0" baseline="0" noProof="0" dirty="0" smtClean="0">
              <a:ln/>
              <a:effectLst/>
              <a:uLnTx/>
              <a:uFillTx/>
              <a:latin typeface="+mn-lt"/>
              <a:ea typeface="+mn-ea"/>
              <a:cs typeface="Calibri"/>
            </a:rPr>
            <a:t>o</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ially</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20" normalizeH="0" baseline="0" noProof="0" dirty="0" smtClean="0">
              <a:ln/>
              <a:effectLst/>
              <a:uLnTx/>
              <a:uFillTx/>
              <a:latin typeface="+mn-lt"/>
              <a:ea typeface="+mn-ea"/>
              <a:cs typeface="Calibri"/>
            </a:rPr>
            <a:t>c</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5"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n</a:t>
          </a:r>
          <a:r>
            <a:rPr kumimoji="0" lang="en-US" sz="1000" b="0" i="0" u="none" strike="noStrike" kern="1200" cap="none" spc="-10" normalizeH="0" baseline="0" noProof="0" dirty="0" smtClean="0">
              <a:ln/>
              <a:effectLst/>
              <a:uLnTx/>
              <a:uFillTx/>
              <a:latin typeface="+mn-lt"/>
              <a:ea typeface="+mn-ea"/>
              <a:cs typeface="Calibri"/>
            </a:rPr>
            <a:t>ec</a:t>
          </a:r>
          <a:r>
            <a:rPr kumimoji="0" lang="en-US" sz="1000" b="0" i="0" u="none" strike="noStrike" kern="1200" cap="none" spc="-15" normalizeH="0" baseline="0" noProof="0" dirty="0" smtClean="0">
              <a:ln/>
              <a:effectLst/>
              <a:uLnTx/>
              <a:uFillTx/>
              <a:latin typeface="+mn-lt"/>
              <a:ea typeface="+mn-ea"/>
              <a:cs typeface="Calibri"/>
            </a:rPr>
            <a:t>t</a:t>
          </a:r>
          <a:r>
            <a:rPr kumimoji="0" lang="en-US" sz="1000" b="0" i="0" u="none" strike="noStrike" kern="1200" cap="none" spc="-10" normalizeH="0" baseline="0" noProof="0" dirty="0" smtClean="0">
              <a:ln/>
              <a:effectLst/>
              <a:uLnTx/>
              <a:uFillTx/>
              <a:latin typeface="+mn-lt"/>
              <a:ea typeface="+mn-ea"/>
              <a:cs typeface="Calibri"/>
            </a:rPr>
            <a:t>ed</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25" normalizeH="0" baseline="0" noProof="0" dirty="0" smtClean="0">
              <a:ln/>
              <a:effectLst/>
              <a:uLnTx/>
              <a:uFillTx/>
              <a:latin typeface="+mn-lt"/>
              <a:ea typeface="+mn-ea"/>
              <a:cs typeface="Calibri"/>
            </a:rPr>
            <a:t>c</a:t>
          </a:r>
          <a:r>
            <a:rPr kumimoji="0" lang="en-US" sz="1000" b="0" i="0" u="none" strike="noStrike" kern="1200" cap="none" spc="-10" normalizeH="0" baseline="0" noProof="0" dirty="0" smtClean="0">
              <a:ln/>
              <a:effectLst/>
              <a:uLnTx/>
              <a:uFillTx/>
              <a:latin typeface="+mn-lt"/>
              <a:ea typeface="+mn-ea"/>
              <a:cs typeface="Calibri"/>
            </a:rPr>
            <a:t>a</a:t>
          </a:r>
          <a:r>
            <a:rPr kumimoji="0" lang="en-US" sz="1000" b="0" i="0" u="none" strike="noStrike" kern="1200" cap="none" spc="-15" normalizeH="0" baseline="0" noProof="0" dirty="0" smtClean="0">
              <a:ln/>
              <a:effectLst/>
              <a:uLnTx/>
              <a:uFillTx/>
              <a:latin typeface="+mn-lt"/>
              <a:ea typeface="+mn-ea"/>
              <a:cs typeface="Calibri"/>
            </a:rPr>
            <a:t>r</a:t>
          </a:r>
          <a:r>
            <a:rPr kumimoji="0" lang="en-US" sz="1000" b="0" i="0" u="none" strike="noStrike" kern="1200" cap="none" spc="-5" normalizeH="0" baseline="0" noProof="0" dirty="0" smtClean="0">
              <a:ln/>
              <a:effectLst/>
              <a:uLnTx/>
              <a:uFillTx/>
              <a:latin typeface="+mn-lt"/>
              <a:ea typeface="+mn-ea"/>
              <a:cs typeface="Calibri"/>
            </a:rPr>
            <a:t>egi</a:t>
          </a:r>
          <a:r>
            <a:rPr kumimoji="0" lang="en-US" sz="1000" b="0" i="0" u="none" strike="noStrike" kern="1200" cap="none" spc="-25" normalizeH="0" baseline="0" noProof="0" dirty="0" smtClean="0">
              <a:ln/>
              <a:effectLst/>
              <a:uLnTx/>
              <a:uFillTx/>
              <a:latin typeface="+mn-lt"/>
              <a:ea typeface="+mn-ea"/>
              <a:cs typeface="Calibri"/>
            </a:rPr>
            <a:t>v</a:t>
          </a:r>
          <a:r>
            <a:rPr kumimoji="0" lang="en-US" sz="1000" b="0" i="0" u="none" strike="noStrike" kern="1200" cap="none" spc="-10" normalizeH="0" baseline="0" noProof="0" dirty="0" smtClean="0">
              <a:ln/>
              <a:effectLst/>
              <a:uLnTx/>
              <a:uFillTx/>
              <a:latin typeface="+mn-lt"/>
              <a:ea typeface="+mn-ea"/>
              <a:cs typeface="Calibri"/>
            </a:rPr>
            <a:t>e</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0" normalizeH="0" baseline="0" noProof="0" dirty="0" smtClean="0">
              <a:ln/>
              <a:effectLst/>
              <a:uLnTx/>
              <a:uFillTx/>
              <a:latin typeface="+mn-lt"/>
              <a:ea typeface="+mn-ea"/>
              <a:cs typeface="Calibri"/>
            </a:rPr>
            <a:t>s</a:t>
          </a:r>
          <a:endParaRPr lang="en-US" sz="1000" kern="1200" dirty="0">
            <a:latin typeface="+mn-lt"/>
          </a:endParaRPr>
        </a:p>
      </dsp:txBody>
      <dsp:txXfrm>
        <a:off x="3298618" y="1416088"/>
        <a:ext cx="1673356" cy="621793"/>
      </dsp:txXfrm>
    </dsp:sp>
    <dsp:sp modelId="{630EF01F-899A-4A90-8011-0B9AE1BA1D0A}">
      <dsp:nvSpPr>
        <dsp:cNvPr id="0" name=""/>
        <dsp:cNvSpPr/>
      </dsp:nvSpPr>
      <dsp:spPr>
        <a:xfrm>
          <a:off x="6676628" y="675983"/>
          <a:ext cx="1799462" cy="46519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5" normalizeH="0" baseline="0" noProof="0" dirty="0" smtClean="0">
              <a:ln/>
              <a:effectLst/>
              <a:uLnTx/>
              <a:uFillTx/>
              <a:latin typeface="+mn-lt"/>
              <a:ea typeface="+mn-ea"/>
              <a:cs typeface="Calibri"/>
            </a:rPr>
            <a:t>Di</a:t>
          </a:r>
          <a:r>
            <a:rPr kumimoji="0" lang="en-US" sz="1000" b="0" i="0" u="none" strike="noStrike" kern="1200" cap="none" spc="0" normalizeH="0" baseline="0" noProof="0" dirty="0" smtClean="0">
              <a:ln/>
              <a:effectLst/>
              <a:uLnTx/>
              <a:uFillTx/>
              <a:latin typeface="+mn-lt"/>
              <a:ea typeface="+mn-ea"/>
              <a:cs typeface="Calibri"/>
            </a:rPr>
            <a:t>s</a:t>
          </a:r>
          <a:r>
            <a:rPr kumimoji="0" lang="en-US" sz="1000" b="0" i="0" u="none" strike="noStrike" kern="1200" cap="none" spc="-5" normalizeH="0" baseline="0" noProof="0" dirty="0" smtClean="0">
              <a:ln/>
              <a:effectLst/>
              <a:uLnTx/>
              <a:uFillTx/>
              <a:latin typeface="+mn-lt"/>
              <a:ea typeface="+mn-ea"/>
              <a:cs typeface="Calibri"/>
            </a:rPr>
            <a:t>sem</a:t>
          </a:r>
          <a:r>
            <a:rPr kumimoji="0" lang="en-US" sz="1000" b="0" i="0" u="none" strike="noStrike" kern="1200" cap="none" spc="0" normalizeH="0" baseline="0" noProof="0" dirty="0" smtClean="0">
              <a:ln/>
              <a:effectLst/>
              <a:uLnTx/>
              <a:uFillTx/>
              <a:latin typeface="+mn-lt"/>
              <a:ea typeface="+mn-ea"/>
              <a:cs typeface="Calibri"/>
            </a:rPr>
            <a:t>in</a:t>
          </a:r>
          <a:r>
            <a:rPr kumimoji="0" lang="en-US" sz="1000" b="0" i="0" u="none" strike="noStrike" kern="1200" cap="none" spc="-20" normalizeH="0" baseline="0" noProof="0" dirty="0" smtClean="0">
              <a:ln/>
              <a:effectLst/>
              <a:uLnTx/>
              <a:uFillTx/>
              <a:latin typeface="+mn-lt"/>
              <a:ea typeface="+mn-ea"/>
              <a:cs typeface="Calibri"/>
            </a:rPr>
            <a:t>a</a:t>
          </a:r>
          <a:r>
            <a:rPr kumimoji="0" lang="en-US" sz="1000" b="0" i="0" u="none" strike="noStrike" kern="1200" cap="none" spc="-15" normalizeH="0" baseline="0" noProof="0" dirty="0" smtClean="0">
              <a:ln/>
              <a:effectLst/>
              <a:uLnTx/>
              <a:uFillTx/>
              <a:latin typeface="+mn-lt"/>
              <a:ea typeface="+mn-ea"/>
              <a:cs typeface="Calibri"/>
            </a:rPr>
            <a:t>t</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20" normalizeH="0" baseline="0" noProof="0" dirty="0" smtClean="0">
              <a:ln/>
              <a:effectLst/>
              <a:uLnTx/>
              <a:uFillTx/>
              <a:latin typeface="+mn-lt"/>
              <a:ea typeface="+mn-ea"/>
              <a:cs typeface="Calibri"/>
            </a:rPr>
            <a:t> </a:t>
          </a:r>
          <a:r>
            <a:rPr kumimoji="0" lang="en-US" sz="1000" b="0" i="0" u="none" strike="noStrike" kern="1200" cap="none" spc="-10" normalizeH="0" baseline="0" noProof="0" dirty="0" smtClean="0">
              <a:ln/>
              <a:effectLst/>
              <a:uLnTx/>
              <a:uFillTx/>
              <a:latin typeface="+mn-lt"/>
              <a:ea typeface="+mn-ea"/>
              <a:cs typeface="Calibri"/>
            </a:rPr>
            <a:t>p</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10" normalizeH="0" baseline="0" noProof="0" dirty="0" smtClean="0">
              <a:ln/>
              <a:effectLst/>
              <a:uLnTx/>
              <a:uFillTx/>
              <a:latin typeface="+mn-lt"/>
              <a:ea typeface="+mn-ea"/>
              <a:cs typeface="Calibri"/>
            </a:rPr>
            <a:t>e</a:t>
          </a:r>
          <a:r>
            <a:rPr kumimoji="0" lang="en-US" sz="1000" b="0" i="0" u="none" strike="noStrike" kern="1200" cap="none" spc="0" normalizeH="0" baseline="0" noProof="0" dirty="0" smtClean="0">
              <a:ln/>
              <a:effectLst/>
              <a:uLnTx/>
              <a:uFillTx/>
              <a:latin typeface="+mn-lt"/>
              <a:ea typeface="+mn-ea"/>
              <a:cs typeface="Calibri"/>
            </a:rPr>
            <a:t>r</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0" normalizeH="0" baseline="0" noProof="0" dirty="0" smtClean="0">
              <a:ln/>
              <a:effectLst/>
              <a:uLnTx/>
              <a:uFillTx/>
              <a:latin typeface="+mn-lt"/>
              <a:ea typeface="+mn-ea"/>
              <a:cs typeface="Calibri"/>
            </a:rPr>
            <a:t>d</a:t>
          </a:r>
          <a:r>
            <a:rPr kumimoji="0" lang="en-US" sz="1000" b="0" i="0" u="none" strike="noStrike" kern="1200" cap="none" spc="-15" normalizeH="0" baseline="0" noProof="0" dirty="0" smtClean="0">
              <a:ln/>
              <a:effectLst/>
              <a:uLnTx/>
              <a:uFillTx/>
              <a:latin typeface="+mn-lt"/>
              <a:ea typeface="+mn-ea"/>
              <a:cs typeface="Calibri"/>
            </a:rPr>
            <a:t>v</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15"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y</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10" normalizeH="0" baseline="0" noProof="0" dirty="0" smtClean="0">
              <a:ln/>
              <a:effectLst/>
              <a:uLnTx/>
              <a:uFillTx/>
              <a:latin typeface="+mn-lt"/>
              <a:ea typeface="+mn-ea"/>
              <a:cs typeface="Calibri"/>
            </a:rPr>
            <a:t>cu</a:t>
          </a:r>
          <a:r>
            <a:rPr kumimoji="0" lang="en-US" sz="1000" b="0" i="0" u="none" strike="noStrike" kern="1200" cap="none" spc="0" normalizeH="0" baseline="0" noProof="0" dirty="0" smtClean="0">
              <a:ln/>
              <a:effectLst/>
              <a:uLnTx/>
              <a:uFillTx/>
              <a:latin typeface="+mn-lt"/>
              <a:ea typeface="+mn-ea"/>
              <a:cs typeface="Calibri"/>
            </a:rPr>
            <a:t>rr</a:t>
          </a:r>
          <a:r>
            <a:rPr kumimoji="0" lang="en-US" sz="1000" b="0" i="0" u="none" strike="noStrike" kern="1200" cap="none" spc="5" normalizeH="0" baseline="0" noProof="0" dirty="0" smtClean="0">
              <a:ln/>
              <a:effectLst/>
              <a:uLnTx/>
              <a:uFillTx/>
              <a:latin typeface="+mn-lt"/>
              <a:ea typeface="+mn-ea"/>
              <a:cs typeface="Calibri"/>
            </a:rPr>
            <a:t>i</a:t>
          </a:r>
          <a:r>
            <a:rPr kumimoji="0" lang="en-US" sz="1000" b="0" i="0" u="none" strike="noStrike" kern="1200" cap="none" spc="-10" normalizeH="0" baseline="0" noProof="0" dirty="0" smtClean="0">
              <a:ln/>
              <a:effectLst/>
              <a:uLnTx/>
              <a:uFillTx/>
              <a:latin typeface="+mn-lt"/>
              <a:ea typeface="+mn-ea"/>
              <a:cs typeface="Calibri"/>
            </a:rPr>
            <a:t>cu</a:t>
          </a:r>
          <a:r>
            <a:rPr kumimoji="0" lang="en-US" sz="1000" b="0" i="0" u="none" strike="noStrike" kern="1200" cap="none" spc="0" normalizeH="0" baseline="0" noProof="0" dirty="0" smtClean="0">
              <a:ln/>
              <a:effectLst/>
              <a:uLnTx/>
              <a:uFillTx/>
              <a:latin typeface="+mn-lt"/>
              <a:ea typeface="+mn-ea"/>
              <a:cs typeface="Calibri"/>
            </a:rPr>
            <a:t>lum</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d </a:t>
          </a:r>
          <a:r>
            <a:rPr kumimoji="0" lang="en-US" sz="1000" b="0" i="0" u="none" strike="noStrike" kern="1200" cap="none" spc="-10" normalizeH="0" baseline="0" noProof="0" dirty="0" smtClean="0">
              <a:ln/>
              <a:effectLst/>
              <a:uLnTx/>
              <a:uFillTx/>
              <a:latin typeface="+mn-lt"/>
              <a:ea typeface="+mn-ea"/>
              <a:cs typeface="Calibri"/>
            </a:rPr>
            <a:t>m</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20" normalizeH="0" baseline="0" noProof="0" dirty="0" smtClean="0">
              <a:ln/>
              <a:effectLst/>
              <a:uLnTx/>
              <a:uFillTx/>
              <a:latin typeface="+mn-lt"/>
              <a:ea typeface="+mn-ea"/>
              <a:cs typeface="Calibri"/>
            </a:rPr>
            <a:t>e</a:t>
          </a:r>
          <a:r>
            <a:rPr kumimoji="0" lang="en-US" sz="1000" b="0" i="0" u="none" strike="noStrike" kern="1200" cap="none" spc="0" normalizeH="0" baseline="0" noProof="0" dirty="0" smtClean="0">
              <a:ln/>
              <a:effectLst/>
              <a:uLnTx/>
              <a:uFillTx/>
              <a:latin typeface="+mn-lt"/>
              <a:ea typeface="+mn-ea"/>
              <a:cs typeface="Calibri"/>
            </a:rPr>
            <a:t>ti</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g</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10" normalizeH="0" baseline="0" noProof="0" dirty="0" smtClean="0">
              <a:ln/>
              <a:effectLst/>
              <a:uLnTx/>
              <a:uFillTx/>
              <a:latin typeface="+mn-lt"/>
              <a:ea typeface="+mn-ea"/>
              <a:cs typeface="Calibri"/>
            </a:rPr>
            <a:t>m</a:t>
          </a:r>
          <a:r>
            <a:rPr kumimoji="0" lang="en-US" sz="1000" b="0" i="0" u="none" strike="noStrike" kern="1200" cap="none" spc="-5" normalizeH="0" baseline="0" noProof="0" dirty="0" smtClean="0">
              <a:ln/>
              <a:effectLst/>
              <a:uLnTx/>
              <a:uFillTx/>
              <a:latin typeface="+mn-lt"/>
              <a:ea typeface="+mn-ea"/>
              <a:cs typeface="Calibri"/>
            </a:rPr>
            <a:t>odel</a:t>
          </a:r>
          <a:endParaRPr lang="en-US" sz="1000" kern="1200" dirty="0">
            <a:latin typeface="+mn-lt"/>
          </a:endParaRPr>
        </a:p>
      </dsp:txBody>
      <dsp:txXfrm>
        <a:off x="6676628" y="675983"/>
        <a:ext cx="1799462" cy="465198"/>
      </dsp:txXfrm>
    </dsp:sp>
    <dsp:sp modelId="{B3C9D1F9-A2E5-49F5-A3BE-FC0EBF97A62A}">
      <dsp:nvSpPr>
        <dsp:cNvPr id="0" name=""/>
        <dsp:cNvSpPr/>
      </dsp:nvSpPr>
      <dsp:spPr>
        <a:xfrm>
          <a:off x="6676628" y="1356924"/>
          <a:ext cx="1799462" cy="46519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30" normalizeH="0" baseline="0" noProof="0" dirty="0" smtClean="0">
              <a:ln/>
              <a:effectLst/>
              <a:uLnTx/>
              <a:uFillTx/>
              <a:latin typeface="+mn-lt"/>
              <a:ea typeface="+mn-ea"/>
              <a:cs typeface="Calibri"/>
            </a:rPr>
            <a:t>P</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10" normalizeH="0" baseline="0" noProof="0" dirty="0" smtClean="0">
              <a:ln/>
              <a:effectLst/>
              <a:uLnTx/>
              <a:uFillTx/>
              <a:latin typeface="+mn-lt"/>
              <a:ea typeface="+mn-ea"/>
              <a:cs typeface="Calibri"/>
            </a:rPr>
            <a:t>e</a:t>
          </a:r>
          <a:r>
            <a:rPr kumimoji="0" lang="en-US" sz="1000" b="0" i="0" u="none" strike="noStrike" kern="1200" cap="none" spc="0" normalizeH="0" baseline="0" noProof="0" dirty="0" smtClean="0">
              <a:ln/>
              <a:effectLst/>
              <a:uLnTx/>
              <a:uFillTx/>
              <a:latin typeface="+mn-lt"/>
              <a:ea typeface="+mn-ea"/>
              <a:cs typeface="Calibri"/>
            </a:rPr>
            <a:t>r </a:t>
          </a:r>
          <a:r>
            <a:rPr kumimoji="0" lang="en-US" sz="1000" b="0" i="0" u="none" strike="noStrike" kern="1200" cap="none" spc="-20" normalizeH="0" baseline="0" noProof="0" dirty="0" smtClean="0">
              <a:ln/>
              <a:effectLst/>
              <a:uLnTx/>
              <a:uFillTx/>
              <a:latin typeface="+mn-lt"/>
              <a:ea typeface="+mn-ea"/>
              <a:cs typeface="Calibri"/>
            </a:rPr>
            <a:t>t</a:t>
          </a:r>
          <a:r>
            <a:rPr kumimoji="0" lang="en-US" sz="1000" b="0" i="0" u="none" strike="noStrike" kern="1200" cap="none" spc="0" normalizeH="0" baseline="0" noProof="0" dirty="0" smtClean="0">
              <a:ln/>
              <a:effectLst/>
              <a:uLnTx/>
              <a:uFillTx/>
              <a:latin typeface="+mn-lt"/>
              <a:ea typeface="+mn-ea"/>
              <a:cs typeface="Calibri"/>
            </a:rPr>
            <a:t>o </a:t>
          </a:r>
          <a:r>
            <a:rPr kumimoji="0" lang="en-US" sz="1000" b="0" i="0" u="none" strike="noStrike" kern="1200" cap="none" spc="-35" normalizeH="0" baseline="0" noProof="0" dirty="0" smtClean="0">
              <a:ln/>
              <a:effectLst/>
              <a:uLnTx/>
              <a:uFillTx/>
              <a:latin typeface="+mn-lt"/>
              <a:ea typeface="+mn-ea"/>
              <a:cs typeface="Calibri"/>
            </a:rPr>
            <a:t>P</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10" normalizeH="0" baseline="0" noProof="0" dirty="0" smtClean="0">
              <a:ln/>
              <a:effectLst/>
              <a:uLnTx/>
              <a:uFillTx/>
              <a:latin typeface="+mn-lt"/>
              <a:ea typeface="+mn-ea"/>
              <a:cs typeface="Calibri"/>
            </a:rPr>
            <a:t>e</a:t>
          </a:r>
          <a:r>
            <a:rPr kumimoji="0" lang="en-US" sz="1000" b="0" i="0" u="none" strike="noStrike" kern="1200" cap="none" spc="0" normalizeH="0" baseline="0" noProof="0" dirty="0" smtClean="0">
              <a:ln/>
              <a:effectLst/>
              <a:uLnTx/>
              <a:uFillTx/>
              <a:latin typeface="+mn-lt"/>
              <a:ea typeface="+mn-ea"/>
              <a:cs typeface="Calibri"/>
            </a:rPr>
            <a:t>r A</a:t>
          </a:r>
          <a:r>
            <a:rPr kumimoji="0" lang="en-US" sz="1000" b="0" i="0" u="none" strike="noStrike" kern="1200" cap="none" spc="-10" normalizeH="0" baseline="0" noProof="0" dirty="0" smtClean="0">
              <a:ln/>
              <a:effectLst/>
              <a:uLnTx/>
              <a:uFillTx/>
              <a:latin typeface="+mn-lt"/>
              <a:ea typeface="+mn-ea"/>
              <a:cs typeface="Calibri"/>
            </a:rPr>
            <a:t>d</a:t>
          </a:r>
          <a:r>
            <a:rPr kumimoji="0" lang="en-US" sz="1000" b="0" i="0" u="none" strike="noStrike" kern="1200" cap="none" spc="-15" normalizeH="0" baseline="0" noProof="0" dirty="0" smtClean="0">
              <a:ln/>
              <a:effectLst/>
              <a:uLnTx/>
              <a:uFillTx/>
              <a:latin typeface="+mn-lt"/>
              <a:ea typeface="+mn-ea"/>
              <a:cs typeface="Calibri"/>
            </a:rPr>
            <a:t>v</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15"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y</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10" normalizeH="0" baseline="0" noProof="0" dirty="0" smtClean="0">
              <a:ln/>
              <a:effectLst/>
              <a:uLnTx/>
              <a:uFillTx/>
              <a:latin typeface="+mn-lt"/>
              <a:ea typeface="+mn-ea"/>
              <a:cs typeface="Calibri"/>
            </a:rPr>
            <a:t>w</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r</a:t>
          </a:r>
          <a:r>
            <a:rPr kumimoji="0" lang="en-US" sz="1000" b="0" i="0" u="none" strike="noStrike" kern="1200" cap="none" spc="-15" normalizeH="0" baseline="0" noProof="0" dirty="0" smtClean="0">
              <a:ln/>
              <a:effectLst/>
              <a:uLnTx/>
              <a:uFillTx/>
              <a:latin typeface="+mn-lt"/>
              <a:ea typeface="+mn-ea"/>
              <a:cs typeface="Calibri"/>
            </a:rPr>
            <a:t>k</a:t>
          </a:r>
          <a:r>
            <a:rPr kumimoji="0" lang="en-US" sz="1000" b="0" i="0" u="none" strike="noStrike" kern="1200" cap="none" spc="-5" normalizeH="0" baseline="0" noProof="0" dirty="0" smtClean="0">
              <a:ln/>
              <a:effectLst/>
              <a:uLnTx/>
              <a:uFillTx/>
              <a:latin typeface="+mn-lt"/>
              <a:ea typeface="+mn-ea"/>
              <a:cs typeface="Calibri"/>
            </a:rPr>
            <a:t>sho</a:t>
          </a:r>
          <a:r>
            <a:rPr kumimoji="0" lang="en-US" sz="1000" b="0" i="0" u="none" strike="noStrike" kern="1200" cap="none" spc="-20" normalizeH="0" baseline="0" noProof="0" dirty="0" smtClean="0">
              <a:ln/>
              <a:effectLst/>
              <a:uLnTx/>
              <a:uFillTx/>
              <a:latin typeface="+mn-lt"/>
              <a:ea typeface="+mn-ea"/>
              <a:cs typeface="Calibri"/>
            </a:rPr>
            <a:t>p</a:t>
          </a:r>
          <a:r>
            <a:rPr kumimoji="0" lang="en-US" sz="1000" b="0" i="0" u="none" strike="noStrike" kern="1200" cap="none" spc="-5" normalizeH="0" baseline="0" noProof="0" dirty="0" smtClean="0">
              <a:ln/>
              <a:effectLst/>
              <a:uLnTx/>
              <a:uFillTx/>
              <a:latin typeface="+mn-lt"/>
              <a:ea typeface="+mn-ea"/>
              <a:cs typeface="Calibri"/>
            </a:rPr>
            <a:t>s</a:t>
          </a:r>
          <a:r>
            <a:rPr kumimoji="0" lang="en-US" sz="1000" b="0" i="0" u="none" strike="noStrike" kern="1200" cap="none" spc="0" normalizeH="0" baseline="0" noProof="0" dirty="0" smtClean="0">
              <a:ln/>
              <a:effectLst/>
              <a:uLnTx/>
              <a:uFillTx/>
              <a:latin typeface="+mn-lt"/>
              <a:ea typeface="+mn-ea"/>
              <a:cs typeface="Calibri"/>
            </a:rPr>
            <a:t>,</a:t>
          </a:r>
          <a:r>
            <a:rPr kumimoji="0" lang="en-US" sz="1000" b="0" i="0" u="none" strike="noStrike" kern="1200" cap="none" spc="-30" normalizeH="0" baseline="0" noProof="0" dirty="0" smtClean="0">
              <a:ln/>
              <a:effectLst/>
              <a:uLnTx/>
              <a:uFillTx/>
              <a:latin typeface="+mn-lt"/>
              <a:ea typeface="+mn-ea"/>
              <a:cs typeface="Calibri"/>
            </a:rPr>
            <a:t> </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lini</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s</a:t>
          </a:r>
          <a:endParaRPr lang="en-US" sz="1000" kern="1200" dirty="0">
            <a:latin typeface="+mn-lt"/>
          </a:endParaRPr>
        </a:p>
      </dsp:txBody>
      <dsp:txXfrm>
        <a:off x="6676628" y="1356924"/>
        <a:ext cx="1799462" cy="465198"/>
      </dsp:txXfrm>
    </dsp:sp>
    <dsp:sp modelId="{98602168-4F4F-437C-93CA-E310417B61A6}">
      <dsp:nvSpPr>
        <dsp:cNvPr id="0" name=""/>
        <dsp:cNvSpPr/>
      </dsp:nvSpPr>
      <dsp:spPr>
        <a:xfrm>
          <a:off x="6676628" y="1937522"/>
          <a:ext cx="1801369" cy="46519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10" normalizeH="0" baseline="0" noProof="0" dirty="0" smtClean="0">
              <a:ln/>
              <a:effectLst/>
              <a:uLnTx/>
              <a:uFillTx/>
              <a:latin typeface="+mn-lt"/>
              <a:ea typeface="+mn-ea"/>
              <a:cs typeface="Calibri"/>
            </a:rPr>
            <a:t>Imp</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10" normalizeH="0" baseline="0" noProof="0" dirty="0" smtClean="0">
              <a:ln/>
              <a:effectLst/>
              <a:uLnTx/>
              <a:uFillTx/>
              <a:latin typeface="+mn-lt"/>
              <a:ea typeface="+mn-ea"/>
              <a:cs typeface="Calibri"/>
            </a:rPr>
            <a:t>v</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10" normalizeH="0" baseline="0" noProof="0" dirty="0" smtClean="0">
              <a:ln/>
              <a:effectLst/>
              <a:uLnTx/>
              <a:uFillTx/>
              <a:latin typeface="+mn-lt"/>
              <a:ea typeface="+mn-ea"/>
              <a:cs typeface="Calibri"/>
            </a:rPr>
            <a:t> n</a:t>
          </a:r>
          <a:r>
            <a:rPr kumimoji="0" lang="en-US" sz="1000" b="0" i="0" u="none" strike="noStrike" kern="1200" cap="none" spc="0" normalizeH="0" baseline="0" noProof="0" dirty="0" smtClean="0">
              <a:ln/>
              <a:effectLst/>
              <a:uLnTx/>
              <a:uFillTx/>
              <a:latin typeface="+mn-lt"/>
              <a:ea typeface="+mn-ea"/>
              <a:cs typeface="Calibri"/>
            </a:rPr>
            <a:t>eig</a:t>
          </a:r>
          <a:r>
            <a:rPr kumimoji="0" lang="en-US" sz="1000" b="0" i="0" u="none" strike="noStrike" kern="1200" cap="none" spc="-10" normalizeH="0" baseline="0" noProof="0" dirty="0" smtClean="0">
              <a:ln/>
              <a:effectLst/>
              <a:uLnTx/>
              <a:uFillTx/>
              <a:latin typeface="+mn-lt"/>
              <a:ea typeface="+mn-ea"/>
              <a:cs typeface="Calibri"/>
            </a:rPr>
            <a:t>hb</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r</a:t>
          </a:r>
          <a:r>
            <a:rPr kumimoji="0" lang="en-US" sz="1000" b="0" i="0" u="none" strike="noStrike" kern="1200" cap="none" spc="-10" normalizeH="0" baseline="0" noProof="0" dirty="0" smtClean="0">
              <a:ln/>
              <a:effectLst/>
              <a:uLnTx/>
              <a:uFillTx/>
              <a:latin typeface="+mn-lt"/>
              <a:ea typeface="+mn-ea"/>
              <a:cs typeface="Calibri"/>
            </a:rPr>
            <a:t>h</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d</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5" normalizeH="0" baseline="0" noProof="0" dirty="0" smtClean="0">
              <a:ln/>
              <a:effectLst/>
              <a:uLnTx/>
              <a:uFillTx/>
              <a:latin typeface="+mn-lt"/>
              <a:ea typeface="+mn-ea"/>
              <a:cs typeface="Calibri"/>
            </a:rPr>
            <a:t>s</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ial</a:t>
          </a:r>
          <a:r>
            <a:rPr kumimoji="0" lang="en-US" sz="1000" b="0" i="0" u="none" strike="noStrike" kern="1200" cap="none" spc="-20" normalizeH="0" baseline="0" noProof="0" dirty="0" smtClean="0">
              <a:ln/>
              <a:effectLst/>
              <a:uLnTx/>
              <a:uFillTx/>
              <a:latin typeface="+mn-lt"/>
              <a:ea typeface="+mn-ea"/>
              <a:cs typeface="Calibri"/>
            </a:rPr>
            <a:t> c</a:t>
          </a:r>
          <a:r>
            <a:rPr kumimoji="0" lang="en-US" sz="1000" b="0" i="0" u="none" strike="noStrike" kern="1200" cap="none" spc="-5" normalizeH="0" baseline="0" noProof="0" dirty="0" smtClean="0">
              <a:ln/>
              <a:effectLst/>
              <a:uLnTx/>
              <a:uFillTx/>
              <a:latin typeface="+mn-lt"/>
              <a:ea typeface="+mn-ea"/>
              <a:cs typeface="Calibri"/>
            </a:rPr>
            <a:t>ohesion</a:t>
          </a:r>
          <a:endParaRPr lang="en-US" sz="1000" kern="1200" dirty="0">
            <a:latin typeface="+mn-lt"/>
          </a:endParaRPr>
        </a:p>
      </dsp:txBody>
      <dsp:txXfrm>
        <a:off x="6676628" y="1937522"/>
        <a:ext cx="1801369" cy="465198"/>
      </dsp:txXfrm>
    </dsp:sp>
    <dsp:sp modelId="{1AE5765C-01C4-4C5F-AEA4-B722DF20C63A}">
      <dsp:nvSpPr>
        <dsp:cNvPr id="0" name=""/>
        <dsp:cNvSpPr/>
      </dsp:nvSpPr>
      <dsp:spPr>
        <a:xfrm>
          <a:off x="3298618" y="2640570"/>
          <a:ext cx="1673356" cy="62179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0" normalizeH="0" baseline="0" noProof="0" dirty="0" smtClean="0">
              <a:ln/>
              <a:effectLst/>
              <a:uLnTx/>
              <a:uFillTx/>
              <a:latin typeface="+mn-lt"/>
              <a:ea typeface="+mn-ea"/>
              <a:cs typeface="Calibri"/>
            </a:rPr>
            <a:t>Imp</a:t>
          </a:r>
          <a:r>
            <a:rPr kumimoji="0" lang="en-US" sz="1000" b="0" i="0" u="none" strike="noStrike" kern="1200" cap="none" spc="-30" normalizeH="0" baseline="0" noProof="0" dirty="0" smtClean="0">
              <a:ln/>
              <a:effectLst/>
              <a:uLnTx/>
              <a:uFillTx/>
              <a:latin typeface="+mn-lt"/>
              <a:ea typeface="+mn-ea"/>
              <a:cs typeface="Calibri"/>
            </a:rPr>
            <a:t>r</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15" normalizeH="0" baseline="0" noProof="0" dirty="0" smtClean="0">
              <a:ln/>
              <a:effectLst/>
              <a:uLnTx/>
              <a:uFillTx/>
              <a:latin typeface="+mn-lt"/>
              <a:ea typeface="+mn-ea"/>
              <a:cs typeface="Calibri"/>
            </a:rPr>
            <a:t>v</a:t>
          </a:r>
          <a:r>
            <a:rPr kumimoji="0" lang="en-US" sz="1000" b="0" i="0" u="none" strike="noStrike" kern="1200" cap="none" spc="-10" normalizeH="0" baseline="0" noProof="0" dirty="0" smtClean="0">
              <a:ln/>
              <a:effectLst/>
              <a:uLnTx/>
              <a:uFillTx/>
              <a:latin typeface="+mn-lt"/>
              <a:ea typeface="+mn-ea"/>
              <a:cs typeface="Calibri"/>
            </a:rPr>
            <a:t>ed</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lass</a:t>
          </a:r>
          <a:r>
            <a:rPr kumimoji="0" lang="en-US" sz="1000" b="0" i="0" u="none" strike="noStrike" kern="1200" cap="none" spc="-30" normalizeH="0" baseline="0" noProof="0" dirty="0" smtClean="0">
              <a:ln/>
              <a:effectLst/>
              <a:uLnTx/>
              <a:uFillTx/>
              <a:latin typeface="+mn-lt"/>
              <a:ea typeface="+mn-ea"/>
              <a:cs typeface="Calibri"/>
            </a:rPr>
            <a:t>r</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10" normalizeH="0" baseline="0" noProof="0" dirty="0" smtClean="0">
              <a:ln/>
              <a:effectLst/>
              <a:uLnTx/>
              <a:uFillTx/>
              <a:latin typeface="+mn-lt"/>
              <a:ea typeface="+mn-ea"/>
              <a:cs typeface="Calibri"/>
            </a:rPr>
            <a:t>m</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lim</a:t>
          </a:r>
          <a:r>
            <a:rPr kumimoji="0" lang="en-US" sz="1000" b="0" i="0" u="none" strike="noStrike" kern="1200" cap="none" spc="-10" normalizeH="0" baseline="0" noProof="0" dirty="0" smtClean="0">
              <a:ln/>
              <a:effectLst/>
              <a:uLnTx/>
              <a:uFillTx/>
              <a:latin typeface="+mn-lt"/>
              <a:ea typeface="+mn-ea"/>
              <a:cs typeface="Calibri"/>
            </a:rPr>
            <a:t>a</a:t>
          </a:r>
          <a:r>
            <a:rPr kumimoji="0" lang="en-US" sz="1000" b="0" i="0" u="none" strike="noStrike" kern="1200" cap="none" spc="-15" normalizeH="0" baseline="0" noProof="0" dirty="0" smtClean="0">
              <a:ln/>
              <a:effectLst/>
              <a:uLnTx/>
              <a:uFillTx/>
              <a:latin typeface="+mn-lt"/>
              <a:ea typeface="+mn-ea"/>
              <a:cs typeface="Calibri"/>
            </a:rPr>
            <a:t>t</a:t>
          </a:r>
          <a:r>
            <a:rPr kumimoji="0" lang="en-US" sz="1000" b="0" i="0" u="none" strike="noStrike" kern="1200" cap="none" spc="-10" normalizeH="0" baseline="0" noProof="0" dirty="0" smtClean="0">
              <a:ln/>
              <a:effectLst/>
              <a:uLnTx/>
              <a:uFillTx/>
              <a:latin typeface="+mn-lt"/>
              <a:ea typeface="+mn-ea"/>
              <a:cs typeface="Calibri"/>
            </a:rPr>
            <a:t>es</a:t>
          </a:r>
          <a:endParaRPr lang="en-US" sz="1000" kern="1200" dirty="0">
            <a:latin typeface="+mn-lt"/>
          </a:endParaRPr>
        </a:p>
      </dsp:txBody>
      <dsp:txXfrm>
        <a:off x="3298618" y="2640570"/>
        <a:ext cx="1673356" cy="621793"/>
      </dsp:txXfrm>
    </dsp:sp>
    <dsp:sp modelId="{583DACC8-4649-42FF-80BD-2F5C029663EC}">
      <dsp:nvSpPr>
        <dsp:cNvPr id="0" name=""/>
        <dsp:cNvSpPr/>
      </dsp:nvSpPr>
      <dsp:spPr>
        <a:xfrm>
          <a:off x="6672754" y="2676367"/>
          <a:ext cx="1801369" cy="46519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10" normalizeH="0" baseline="0" noProof="0" dirty="0" smtClean="0">
              <a:ln/>
              <a:effectLst/>
              <a:uLnTx/>
              <a:uFillTx/>
              <a:latin typeface="+mn-lt"/>
              <a:ea typeface="+mn-ea"/>
              <a:cs typeface="Calibri"/>
            </a:rPr>
            <a:t>S</a:t>
          </a:r>
          <a:r>
            <a:rPr kumimoji="0" lang="en-US" sz="1000" b="0" i="0" u="none" strike="noStrike" kern="1200" cap="none" spc="-15" normalizeH="0" baseline="0" noProof="0" dirty="0" smtClean="0">
              <a:ln/>
              <a:effectLst/>
              <a:uLnTx/>
              <a:uFillTx/>
              <a:latin typeface="+mn-lt"/>
              <a:ea typeface="+mn-ea"/>
              <a:cs typeface="Calibri"/>
            </a:rPr>
            <a:t>y</a:t>
          </a:r>
          <a:r>
            <a:rPr kumimoji="0" lang="en-US" sz="1000" b="0" i="0" u="none" strike="noStrike" kern="1200" cap="none" spc="-10" normalizeH="0" baseline="0" noProof="0" dirty="0" smtClean="0">
              <a:ln/>
              <a:effectLst/>
              <a:uLnTx/>
              <a:uFillTx/>
              <a:latin typeface="+mn-lt"/>
              <a:ea typeface="+mn-ea"/>
              <a:cs typeface="Calibri"/>
            </a:rPr>
            <a:t>s</a:t>
          </a:r>
          <a:r>
            <a:rPr kumimoji="0" lang="en-US" sz="1000" b="0" i="0" u="none" strike="noStrike" kern="1200" cap="none" spc="-15" normalizeH="0" baseline="0" noProof="0" dirty="0" smtClean="0">
              <a:ln/>
              <a:effectLst/>
              <a:uLnTx/>
              <a:uFillTx/>
              <a:latin typeface="+mn-lt"/>
              <a:ea typeface="+mn-ea"/>
              <a:cs typeface="Calibri"/>
            </a:rPr>
            <a:t>t</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10" normalizeH="0" baseline="0" noProof="0" dirty="0" smtClean="0">
              <a:ln/>
              <a:effectLst/>
              <a:uLnTx/>
              <a:uFillTx/>
              <a:latin typeface="+mn-lt"/>
              <a:ea typeface="+mn-ea"/>
              <a:cs typeface="Calibri"/>
            </a:rPr>
            <a:t>m</a:t>
          </a:r>
          <a:r>
            <a:rPr kumimoji="0" lang="en-US" sz="1000" b="0" i="0" u="none" strike="noStrike" kern="1200" cap="none" spc="-15" normalizeH="0" baseline="0" noProof="0" dirty="0" smtClean="0">
              <a:ln/>
              <a:effectLst/>
              <a:uLnTx/>
              <a:uFillTx/>
              <a:latin typeface="+mn-lt"/>
              <a:ea typeface="+mn-ea"/>
              <a:cs typeface="Calibri"/>
            </a:rPr>
            <a:t>a</a:t>
          </a:r>
          <a:r>
            <a:rPr kumimoji="0" lang="en-US" sz="1000" b="0" i="0" u="none" strike="noStrike" kern="1200" cap="none" spc="0" normalizeH="0" baseline="0" noProof="0" dirty="0" smtClean="0">
              <a:ln/>
              <a:effectLst/>
              <a:uLnTx/>
              <a:uFillTx/>
              <a:latin typeface="+mn-lt"/>
              <a:ea typeface="+mn-ea"/>
              <a:cs typeface="Calibri"/>
            </a:rPr>
            <a:t>tic</a:t>
          </a:r>
          <a:r>
            <a:rPr kumimoji="0" lang="en-US" sz="1000" b="0" i="0" u="none" strike="noStrike" kern="1200" cap="none" spc="-2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i</a:t>
          </a:r>
          <a:r>
            <a:rPr kumimoji="0" lang="en-US" sz="1000" b="0" i="0" u="none" strike="noStrike" kern="1200" cap="none" spc="-5" normalizeH="0" baseline="0" noProof="0" dirty="0" smtClean="0">
              <a:ln/>
              <a:effectLst/>
              <a:uLnTx/>
              <a:uFillTx/>
              <a:latin typeface="+mn-lt"/>
              <a:ea typeface="+mn-ea"/>
              <a:cs typeface="Calibri"/>
            </a:rPr>
            <a:t>m</a:t>
          </a:r>
          <a:r>
            <a:rPr kumimoji="0" lang="en-US" sz="1000" b="0" i="0" u="none" strike="noStrike" kern="1200" cap="none" spc="-10" normalizeH="0" baseline="0" noProof="0" dirty="0" smtClean="0">
              <a:ln/>
              <a:effectLst/>
              <a:uLnTx/>
              <a:uFillTx/>
              <a:latin typeface="+mn-lt"/>
              <a:ea typeface="+mn-ea"/>
              <a:cs typeface="Calibri"/>
            </a:rPr>
            <a:t>p</a:t>
          </a:r>
          <a:r>
            <a:rPr kumimoji="0" lang="en-US" sz="1000" b="0" i="0" u="none" strike="noStrike" kern="1200" cap="none" spc="0" normalizeH="0" baseline="0" noProof="0" dirty="0" smtClean="0">
              <a:ln/>
              <a:effectLst/>
              <a:uLnTx/>
              <a:uFillTx/>
              <a:latin typeface="+mn-lt"/>
              <a:ea typeface="+mn-ea"/>
              <a:cs typeface="Calibri"/>
            </a:rPr>
            <a:t>le</a:t>
          </a:r>
          <a:r>
            <a:rPr kumimoji="0" lang="en-US" sz="1000" b="0" i="0" u="none" strike="noStrike" kern="1200" cap="none" spc="-10" normalizeH="0" baseline="0" noProof="0" dirty="0" smtClean="0">
              <a:ln/>
              <a:effectLst/>
              <a:uLnTx/>
              <a:uFillTx/>
              <a:latin typeface="+mn-lt"/>
              <a:ea typeface="+mn-ea"/>
              <a:cs typeface="Calibri"/>
            </a:rPr>
            <a:t>m</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25" normalizeH="0" baseline="0" noProof="0" dirty="0" smtClean="0">
              <a:ln/>
              <a:effectLst/>
              <a:uLnTx/>
              <a:uFillTx/>
              <a:latin typeface="+mn-lt"/>
              <a:ea typeface="+mn-ea"/>
              <a:cs typeface="Calibri"/>
            </a:rPr>
            <a:t>n</a:t>
          </a:r>
          <a:r>
            <a:rPr kumimoji="0" lang="en-US" sz="1000" b="0" i="0" u="none" strike="noStrike" kern="1200" cap="none" spc="-15" normalizeH="0" baseline="0" noProof="0" dirty="0" smtClean="0">
              <a:ln/>
              <a:effectLst/>
              <a:uLnTx/>
              <a:uFillTx/>
              <a:latin typeface="+mn-lt"/>
              <a:ea typeface="+mn-ea"/>
              <a:cs typeface="Calibri"/>
            </a:rPr>
            <a:t>ta</a:t>
          </a:r>
          <a:r>
            <a:rPr kumimoji="0" lang="en-US" sz="1000" b="0" i="0" u="none" strike="noStrike" kern="1200" cap="none" spc="0" normalizeH="0" baseline="0" noProof="0" dirty="0" smtClean="0">
              <a:ln/>
              <a:effectLst/>
              <a:uLnTx/>
              <a:uFillTx/>
              <a:latin typeface="+mn-lt"/>
              <a:ea typeface="+mn-ea"/>
              <a:cs typeface="Calibri"/>
            </a:rPr>
            <a:t>tion</a:t>
          </a:r>
          <a:r>
            <a:rPr kumimoji="0" lang="en-US" sz="1000" b="0" i="0" u="none" strike="noStrike" kern="1200" cap="none" spc="-10" normalizeH="0" baseline="0" noProof="0" dirty="0" smtClean="0">
              <a:ln/>
              <a:effectLst/>
              <a:uLnTx/>
              <a:uFillTx/>
              <a:latin typeface="+mn-lt"/>
              <a:ea typeface="+mn-ea"/>
              <a:cs typeface="Calibri"/>
            </a:rPr>
            <a:t> </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f</a:t>
          </a:r>
          <a:r>
            <a:rPr kumimoji="0" lang="en-US" sz="1000" b="0" i="0" u="none" strike="noStrike" kern="1200" cap="none" spc="-10"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t</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0" normalizeH="0" baseline="0" noProof="0" dirty="0" smtClean="0">
              <a:ln/>
              <a:effectLst/>
              <a:uLnTx/>
              <a:uFillTx/>
              <a:latin typeface="+mn-lt"/>
              <a:ea typeface="+mn-ea"/>
              <a:cs typeface="Calibri"/>
            </a:rPr>
            <a:t>um</a:t>
          </a:r>
          <a:r>
            <a:rPr kumimoji="0" lang="en-US" sz="1000" b="0" i="0" u="none" strike="noStrike" kern="1200" cap="none" spc="0" normalizeH="0" baseline="0" noProof="0" dirty="0" smtClean="0">
              <a:ln/>
              <a:effectLst/>
              <a:uLnTx/>
              <a:uFillTx/>
              <a:latin typeface="+mn-lt"/>
              <a:ea typeface="+mn-ea"/>
              <a:cs typeface="Calibri"/>
            </a:rPr>
            <a:t>a- i</a:t>
          </a:r>
          <a:r>
            <a:rPr kumimoji="0" lang="en-US" sz="1000" b="0" i="0" u="none" strike="noStrike" kern="1200" cap="none" spc="-20" normalizeH="0" baseline="0" noProof="0" dirty="0" smtClean="0">
              <a:ln/>
              <a:effectLst/>
              <a:uLnTx/>
              <a:uFillTx/>
              <a:latin typeface="+mn-lt"/>
              <a:ea typeface="+mn-ea"/>
              <a:cs typeface="Calibri"/>
            </a:rPr>
            <a:t>nf</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r</a:t>
          </a:r>
          <a:r>
            <a:rPr kumimoji="0" lang="en-US" sz="1000" b="0" i="0" u="none" strike="noStrike" kern="1200" cap="none" spc="-10" normalizeH="0" baseline="0" noProof="0" dirty="0" smtClean="0">
              <a:ln/>
              <a:effectLst/>
              <a:uLnTx/>
              <a:uFillTx/>
              <a:latin typeface="+mn-lt"/>
              <a:ea typeface="+mn-ea"/>
              <a:cs typeface="Calibri"/>
            </a:rPr>
            <a:t>m</a:t>
          </a:r>
          <a:r>
            <a:rPr kumimoji="0" lang="en-US" sz="1000" b="0" i="0" u="none" strike="noStrike" kern="1200" cap="none" spc="0" normalizeH="0" baseline="0" noProof="0" dirty="0" smtClean="0">
              <a:ln/>
              <a:effectLst/>
              <a:uLnTx/>
              <a:uFillTx/>
              <a:latin typeface="+mn-lt"/>
              <a:ea typeface="+mn-ea"/>
              <a:cs typeface="Calibri"/>
            </a:rPr>
            <a:t>ed</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10" normalizeH="0" baseline="0" noProof="0" dirty="0" smtClean="0">
              <a:ln/>
              <a:effectLst/>
              <a:uLnTx/>
              <a:uFillTx/>
              <a:latin typeface="+mn-lt"/>
              <a:ea typeface="+mn-ea"/>
              <a:cs typeface="Calibri"/>
            </a:rPr>
            <a:t>m</a:t>
          </a:r>
          <a:r>
            <a:rPr kumimoji="0" lang="en-US" sz="1000" b="0" i="0" u="none" strike="noStrike" kern="1200" cap="none" spc="-5" normalizeH="0" baseline="0" noProof="0" dirty="0" smtClean="0">
              <a:ln/>
              <a:effectLst/>
              <a:uLnTx/>
              <a:uFillTx/>
              <a:latin typeface="+mn-lt"/>
              <a:ea typeface="+mn-ea"/>
              <a:cs typeface="Calibri"/>
            </a:rPr>
            <a:t>odel</a:t>
          </a:r>
          <a:r>
            <a:rPr kumimoji="0" lang="en-US" sz="1000" b="0" i="0" u="none" strike="noStrike" kern="1200" cap="none" spc="0" normalizeH="0" baseline="0" noProof="0" dirty="0" smtClean="0">
              <a:ln/>
              <a:effectLst/>
              <a:uLnTx/>
              <a:uFillTx/>
              <a:latin typeface="+mn-lt"/>
              <a:ea typeface="+mn-ea"/>
              <a:cs typeface="Calibri"/>
            </a:rPr>
            <a:t>s</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in</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5" normalizeH="0" baseline="0" noProof="0" dirty="0" smtClean="0">
              <a:ln/>
              <a:effectLst/>
              <a:uLnTx/>
              <a:uFillTx/>
              <a:latin typeface="+mn-lt"/>
              <a:ea typeface="+mn-ea"/>
              <a:cs typeface="Calibri"/>
            </a:rPr>
            <a:t>sc</a:t>
          </a:r>
          <a:r>
            <a:rPr kumimoji="0" lang="en-US" sz="1000" b="0" i="0" u="none" strike="noStrike" kern="1200" cap="none" spc="-10" normalizeH="0" baseline="0" noProof="0" dirty="0" smtClean="0">
              <a:ln/>
              <a:effectLst/>
              <a:uLnTx/>
              <a:uFillTx/>
              <a:latin typeface="+mn-lt"/>
              <a:ea typeface="+mn-ea"/>
              <a:cs typeface="Calibri"/>
            </a:rPr>
            <a:t>h</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l</a:t>
          </a:r>
          <a:r>
            <a:rPr kumimoji="0" lang="en-US" sz="1000" b="0" i="0" u="none" strike="noStrike" kern="1200" cap="none" spc="-5" normalizeH="0" baseline="0" noProof="0" dirty="0" smtClean="0">
              <a:ln/>
              <a:effectLst/>
              <a:uLnTx/>
              <a:uFillTx/>
              <a:latin typeface="+mn-lt"/>
              <a:ea typeface="+mn-ea"/>
              <a:cs typeface="Calibri"/>
            </a:rPr>
            <a:t> s</a:t>
          </a:r>
          <a:r>
            <a:rPr kumimoji="0" lang="en-US" sz="1000" b="0" i="0" u="none" strike="noStrike" kern="1200" cap="none" spc="-15" normalizeH="0" baseline="0" noProof="0" dirty="0" smtClean="0">
              <a:ln/>
              <a:effectLst/>
              <a:uLnTx/>
              <a:uFillTx/>
              <a:latin typeface="+mn-lt"/>
              <a:ea typeface="+mn-ea"/>
              <a:cs typeface="Calibri"/>
            </a:rPr>
            <a:t>e</a:t>
          </a:r>
          <a:r>
            <a:rPr kumimoji="0" lang="en-US" sz="1000" b="0" i="0" u="none" strike="noStrike" kern="1200" cap="none" spc="-30" normalizeH="0" baseline="0" noProof="0" dirty="0" smtClean="0">
              <a:ln/>
              <a:effectLst/>
              <a:uLnTx/>
              <a:uFillTx/>
              <a:latin typeface="+mn-lt"/>
              <a:ea typeface="+mn-ea"/>
              <a:cs typeface="Calibri"/>
            </a:rPr>
            <a:t>t</a:t>
          </a:r>
          <a:r>
            <a:rPr kumimoji="0" lang="en-US" sz="1000" b="0" i="0" u="none" strike="noStrike" kern="1200" cap="none" spc="0" normalizeH="0" baseline="0" noProof="0" dirty="0" smtClean="0">
              <a:ln/>
              <a:effectLst/>
              <a:uLnTx/>
              <a:uFillTx/>
              <a:latin typeface="+mn-lt"/>
              <a:ea typeface="+mn-ea"/>
              <a:cs typeface="Calibri"/>
            </a:rPr>
            <a:t>ti</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gs</a:t>
          </a:r>
          <a:endParaRPr lang="en-US" sz="1000" kern="1200" dirty="0">
            <a:latin typeface="+mn-lt"/>
          </a:endParaRPr>
        </a:p>
      </dsp:txBody>
      <dsp:txXfrm>
        <a:off x="6672754" y="2676367"/>
        <a:ext cx="1801369" cy="465198"/>
      </dsp:txXfrm>
    </dsp:sp>
    <dsp:sp modelId="{39566207-2AB4-419C-910C-55217792013A}">
      <dsp:nvSpPr>
        <dsp:cNvPr id="0" name=""/>
        <dsp:cNvSpPr/>
      </dsp:nvSpPr>
      <dsp:spPr>
        <a:xfrm>
          <a:off x="3298618" y="3598787"/>
          <a:ext cx="1673356" cy="62179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0" normalizeH="0" baseline="0" noProof="0" dirty="0" smtClean="0">
              <a:ln/>
              <a:effectLst/>
              <a:uLnTx/>
              <a:uFillTx/>
              <a:latin typeface="+mn-lt"/>
              <a:ea typeface="+mn-ea"/>
              <a:cs typeface="Calibri"/>
            </a:rPr>
            <a:t>I</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te</a:t>
          </a:r>
          <a:r>
            <a:rPr kumimoji="0" lang="en-US" sz="1000" b="0" i="0" u="none" strike="noStrike" kern="1200" cap="none" spc="-5" normalizeH="0" baseline="0" noProof="0" dirty="0" smtClean="0">
              <a:ln/>
              <a:effectLst/>
              <a:uLnTx/>
              <a:uFillTx/>
              <a:latin typeface="+mn-lt"/>
              <a:ea typeface="+mn-ea"/>
              <a:cs typeface="Calibri"/>
            </a:rPr>
            <a:t>g</a:t>
          </a:r>
          <a:r>
            <a:rPr kumimoji="0" lang="en-US" sz="1000" b="0" i="0" u="none" strike="noStrike" kern="1200" cap="none" spc="0" normalizeH="0" baseline="0" noProof="0" dirty="0" smtClean="0">
              <a:ln/>
              <a:effectLst/>
              <a:uLnTx/>
              <a:uFillTx/>
              <a:latin typeface="+mn-lt"/>
              <a:ea typeface="+mn-ea"/>
              <a:cs typeface="Calibri"/>
            </a:rPr>
            <a:t>rated</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5"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ei</a:t>
          </a:r>
          <a:r>
            <a:rPr kumimoji="0" lang="en-US" sz="1000" b="0" i="0" u="none" strike="noStrike" kern="1200" cap="none" spc="-5" normalizeH="0" baseline="0" noProof="0" dirty="0" smtClean="0">
              <a:ln/>
              <a:effectLst/>
              <a:uLnTx/>
              <a:uFillTx/>
              <a:latin typeface="+mn-lt"/>
              <a:ea typeface="+mn-ea"/>
              <a:cs typeface="Calibri"/>
            </a:rPr>
            <a:t>ghb</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r</a:t>
          </a:r>
          <a:r>
            <a:rPr kumimoji="0" lang="en-US" sz="1000" b="0" i="0" u="none" strike="noStrike" kern="1200" cap="none" spc="-5" normalizeH="0" baseline="0" noProof="0" dirty="0" smtClean="0">
              <a:ln/>
              <a:effectLst/>
              <a:uLnTx/>
              <a:uFillTx/>
              <a:latin typeface="+mn-lt"/>
              <a:ea typeface="+mn-ea"/>
              <a:cs typeface="Calibri"/>
            </a:rPr>
            <a:t>h</a:t>
          </a:r>
          <a:r>
            <a:rPr kumimoji="0" lang="en-US" sz="1000" b="0" i="0" u="none" strike="noStrike" kern="1200" cap="none" spc="5" normalizeH="0" baseline="0" noProof="0" dirty="0" smtClean="0">
              <a:ln/>
              <a:effectLst/>
              <a:uLnTx/>
              <a:uFillTx/>
              <a:latin typeface="+mn-lt"/>
              <a:ea typeface="+mn-ea"/>
              <a:cs typeface="Calibri"/>
            </a:rPr>
            <a:t>oo</a:t>
          </a:r>
          <a:r>
            <a:rPr kumimoji="0" lang="en-US" sz="1000" b="0" i="0" u="none" strike="noStrike" kern="1200" cap="none" spc="0" normalizeH="0" baseline="0" noProof="0" dirty="0" smtClean="0">
              <a:ln/>
              <a:effectLst/>
              <a:uLnTx/>
              <a:uFillTx/>
              <a:latin typeface="+mn-lt"/>
              <a:ea typeface="+mn-ea"/>
              <a:cs typeface="Calibri"/>
            </a:rPr>
            <a:t>d ch</a:t>
          </a:r>
          <a:r>
            <a:rPr kumimoji="0" lang="en-US" sz="1000" b="0" i="0" u="none" strike="noStrike" kern="1200" cap="none" spc="-5" normalizeH="0" baseline="0" noProof="0" dirty="0" smtClean="0">
              <a:ln/>
              <a:effectLst/>
              <a:uLnTx/>
              <a:uFillTx/>
              <a:latin typeface="+mn-lt"/>
              <a:ea typeface="+mn-ea"/>
              <a:cs typeface="Calibri"/>
            </a:rPr>
            <a:t>i</a:t>
          </a:r>
          <a:r>
            <a:rPr kumimoji="0" lang="en-US" sz="1000" b="0" i="0" u="none" strike="noStrike" kern="1200" cap="none" spc="0" normalizeH="0" baseline="0" noProof="0" dirty="0" smtClean="0">
              <a:ln/>
              <a:effectLst/>
              <a:uLnTx/>
              <a:uFillTx/>
              <a:latin typeface="+mn-lt"/>
              <a:ea typeface="+mn-ea"/>
              <a:cs typeface="Calibri"/>
            </a:rPr>
            <a:t>ld</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5" normalizeH="0" baseline="0" noProof="0" dirty="0" smtClean="0">
              <a:ln/>
              <a:effectLst/>
              <a:uLnTx/>
              <a:uFillTx/>
              <a:latin typeface="+mn-lt"/>
              <a:ea typeface="+mn-ea"/>
              <a:cs typeface="Calibri"/>
            </a:rPr>
            <a:t>pp</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rtu</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ity</a:t>
          </a:r>
          <a:r>
            <a:rPr kumimoji="0" lang="en-US" sz="1000" b="0" i="0" u="none" strike="noStrike" kern="1200" cap="none" spc="-20" normalizeH="0" baseline="0" noProof="0" dirty="0" smtClean="0">
              <a:ln/>
              <a:effectLst/>
              <a:uLnTx/>
              <a:uFillTx/>
              <a:latin typeface="+mn-lt"/>
              <a:ea typeface="+mn-ea"/>
              <a:cs typeface="Calibri"/>
            </a:rPr>
            <a:t> </a:t>
          </a:r>
          <a:r>
            <a:rPr kumimoji="0" lang="en-US" sz="1000" b="0" i="0" u="none" strike="noStrike" kern="1200" cap="none" spc="-5" normalizeH="0" baseline="0" noProof="0" dirty="0" smtClean="0">
              <a:ln/>
              <a:effectLst/>
              <a:uLnTx/>
              <a:uFillTx/>
              <a:latin typeface="+mn-lt"/>
              <a:ea typeface="+mn-ea"/>
              <a:cs typeface="Calibri"/>
            </a:rPr>
            <a:t>structur</a:t>
          </a:r>
          <a:r>
            <a:rPr kumimoji="0" lang="en-US" sz="1000" b="0" i="0" u="none" strike="noStrike" kern="1200" cap="none" spc="0" normalizeH="0" baseline="0" noProof="0" dirty="0" smtClean="0">
              <a:ln/>
              <a:effectLst/>
              <a:uLnTx/>
              <a:uFillTx/>
              <a:latin typeface="+mn-lt"/>
              <a:ea typeface="+mn-ea"/>
              <a:cs typeface="Calibri"/>
            </a:rPr>
            <a:t>e</a:t>
          </a:r>
          <a:endParaRPr lang="en-US" sz="1000" kern="1200" dirty="0">
            <a:latin typeface="+mn-lt"/>
          </a:endParaRPr>
        </a:p>
      </dsp:txBody>
      <dsp:txXfrm>
        <a:off x="3298618" y="3598787"/>
        <a:ext cx="1673356" cy="621793"/>
      </dsp:txXfrm>
    </dsp:sp>
    <dsp:sp modelId="{6873B387-2B47-4191-9C36-8DE51739BA97}">
      <dsp:nvSpPr>
        <dsp:cNvPr id="0" name=""/>
        <dsp:cNvSpPr/>
      </dsp:nvSpPr>
      <dsp:spPr>
        <a:xfrm>
          <a:off x="6672754" y="3324274"/>
          <a:ext cx="1801369" cy="46519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5" normalizeH="0" baseline="0" noProof="0" dirty="0" smtClean="0">
              <a:ln/>
              <a:effectLst/>
              <a:uLnTx/>
              <a:uFillTx/>
              <a:latin typeface="+mn-lt"/>
              <a:ea typeface="+mn-ea"/>
              <a:cs typeface="Calibri"/>
            </a:rPr>
            <a:t>D</a:t>
          </a:r>
          <a:r>
            <a:rPr kumimoji="0" lang="en-US" sz="1000" b="0" i="0" u="none" strike="noStrike" kern="1200" cap="none" spc="-15" normalizeH="0" baseline="0" noProof="0" dirty="0" smtClean="0">
              <a:ln/>
              <a:effectLst/>
              <a:uLnTx/>
              <a:uFillTx/>
              <a:latin typeface="+mn-lt"/>
              <a:ea typeface="+mn-ea"/>
              <a:cs typeface="Calibri"/>
            </a:rPr>
            <a:t>ev</a:t>
          </a:r>
          <a:r>
            <a:rPr kumimoji="0" lang="en-US" sz="1000" b="0" i="0" u="none" strike="noStrike" kern="1200" cap="none" spc="0" normalizeH="0" baseline="0" noProof="0" dirty="0" smtClean="0">
              <a:ln/>
              <a:effectLst/>
              <a:uLnTx/>
              <a:uFillTx/>
              <a:latin typeface="+mn-lt"/>
              <a:ea typeface="+mn-ea"/>
              <a:cs typeface="Calibri"/>
            </a:rPr>
            <a:t>elop</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lo</a:t>
          </a:r>
          <a:r>
            <a:rPr kumimoji="0" lang="en-US" sz="1000" b="0" i="0" u="none" strike="noStrike" kern="1200" cap="none" spc="-2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al</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20" normalizeH="0" baseline="0" noProof="0" dirty="0" smtClean="0">
              <a:ln/>
              <a:effectLst/>
              <a:uLnTx/>
              <a:uFillTx/>
              <a:latin typeface="+mn-lt"/>
              <a:ea typeface="+mn-ea"/>
              <a:cs typeface="Calibri"/>
            </a:rPr>
            <a:t>c</a:t>
          </a:r>
          <a:r>
            <a:rPr kumimoji="0" lang="en-US" sz="1000" b="0" i="0" u="none" strike="noStrike" kern="1200" cap="none" spc="-5" normalizeH="0" baseline="0" noProof="0" dirty="0" smtClean="0">
              <a:ln/>
              <a:effectLst/>
              <a:uLnTx/>
              <a:uFillTx/>
              <a:latin typeface="+mn-lt"/>
              <a:ea typeface="+mn-ea"/>
              <a:cs typeface="Calibri"/>
            </a:rPr>
            <a:t>om</a:t>
          </a:r>
          <a:r>
            <a:rPr kumimoji="0" lang="en-US" sz="1000" b="0" i="0" u="none" strike="noStrike" kern="1200" cap="none" spc="-10" normalizeH="0" baseline="0" noProof="0" dirty="0" smtClean="0">
              <a:ln/>
              <a:effectLst/>
              <a:uLnTx/>
              <a:uFillTx/>
              <a:latin typeface="+mn-lt"/>
              <a:ea typeface="+mn-ea"/>
              <a:cs typeface="Calibri"/>
            </a:rPr>
            <a:t>mun</a:t>
          </a:r>
          <a:r>
            <a:rPr kumimoji="0" lang="en-US" sz="1000" b="0" i="0" u="none" strike="noStrike" kern="1200" cap="none" spc="0" normalizeH="0" baseline="0" noProof="0" dirty="0" smtClean="0">
              <a:ln/>
              <a:effectLst/>
              <a:uLnTx/>
              <a:uFillTx/>
              <a:latin typeface="+mn-lt"/>
              <a:ea typeface="+mn-ea"/>
              <a:cs typeface="Calibri"/>
            </a:rPr>
            <a:t>ity </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f</a:t>
          </a:r>
          <a:r>
            <a:rPr kumimoji="0" lang="en-US" sz="1000" b="0" i="0" u="none" strike="noStrike" kern="1200" cap="none" spc="-10" normalizeH="0" baseline="0" noProof="0" dirty="0" smtClean="0">
              <a:ln/>
              <a:effectLst/>
              <a:uLnTx/>
              <a:uFillTx/>
              <a:latin typeface="+mn-lt"/>
              <a:ea typeface="+mn-ea"/>
              <a:cs typeface="Calibri"/>
            </a:rPr>
            <a:t> p</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ti</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0" normalizeH="0" baseline="0" noProof="0" dirty="0" smtClean="0">
              <a:ln/>
              <a:effectLst/>
              <a:uLnTx/>
              <a:uFillTx/>
              <a:latin typeface="+mn-lt"/>
              <a:ea typeface="+mn-ea"/>
              <a:cs typeface="Calibri"/>
            </a:rPr>
            <a:t>e</a:t>
          </a:r>
          <a:endParaRPr lang="en-US" sz="1000" kern="1200" dirty="0">
            <a:latin typeface="+mn-lt"/>
          </a:endParaRPr>
        </a:p>
      </dsp:txBody>
      <dsp:txXfrm>
        <a:off x="6672754" y="3324274"/>
        <a:ext cx="1801369" cy="465198"/>
      </dsp:txXfrm>
    </dsp:sp>
    <dsp:sp modelId="{3A9237AA-C8ED-429C-85C2-CD5E47C9C442}">
      <dsp:nvSpPr>
        <dsp:cNvPr id="0" name=""/>
        <dsp:cNvSpPr/>
      </dsp:nvSpPr>
      <dsp:spPr>
        <a:xfrm>
          <a:off x="6672754" y="4031137"/>
          <a:ext cx="1801369" cy="46519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5" normalizeH="0" baseline="0" noProof="0" dirty="0" smtClean="0">
              <a:ln/>
              <a:effectLst/>
              <a:uLnTx/>
              <a:uFillTx/>
              <a:latin typeface="+mn-lt"/>
              <a:ea typeface="+mn-ea"/>
              <a:cs typeface="Calibri"/>
            </a:rPr>
            <a:t>N</a:t>
          </a:r>
          <a:r>
            <a:rPr kumimoji="0" lang="en-US" sz="1000" b="0" i="0" u="none" strike="noStrike" kern="1200" cap="none" spc="-15" normalizeH="0" baseline="0" noProof="0" dirty="0" smtClean="0">
              <a:ln/>
              <a:effectLst/>
              <a:uLnTx/>
              <a:uFillTx/>
              <a:latin typeface="+mn-lt"/>
              <a:ea typeface="+mn-ea"/>
              <a:cs typeface="Calibri"/>
            </a:rPr>
            <a:t>e</a:t>
          </a:r>
          <a:r>
            <a:rPr kumimoji="0" lang="en-US" sz="1000" b="0" i="0" u="none" strike="noStrike" kern="1200" cap="none" spc="0" normalizeH="0" baseline="0" noProof="0" dirty="0" smtClean="0">
              <a:ln/>
              <a:effectLst/>
              <a:uLnTx/>
              <a:uFillTx/>
              <a:latin typeface="+mn-lt"/>
              <a:ea typeface="+mn-ea"/>
              <a:cs typeface="Calibri"/>
            </a:rPr>
            <a:t>t</a:t>
          </a:r>
          <a:r>
            <a:rPr kumimoji="0" lang="en-US" sz="1000" b="0" i="0" u="none" strike="noStrike" kern="1200" cap="none" spc="-10" normalizeH="0" baseline="0" noProof="0" dirty="0" smtClean="0">
              <a:ln/>
              <a:effectLst/>
              <a:uLnTx/>
              <a:uFillTx/>
              <a:latin typeface="+mn-lt"/>
              <a:ea typeface="+mn-ea"/>
              <a:cs typeface="Calibri"/>
            </a:rPr>
            <a:t>w</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rk</a:t>
          </a:r>
          <a:r>
            <a:rPr kumimoji="0" lang="en-US" sz="1000" b="0" i="0" u="none" strike="noStrike" kern="1200" cap="none" spc="-20" normalizeH="0" baseline="0" noProof="0" dirty="0" smtClean="0">
              <a:ln/>
              <a:effectLst/>
              <a:uLnTx/>
              <a:uFillTx/>
              <a:latin typeface="+mn-lt"/>
              <a:ea typeface="+mn-ea"/>
              <a:cs typeface="Calibri"/>
            </a:rPr>
            <a:t> </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f</a:t>
          </a:r>
          <a:r>
            <a:rPr kumimoji="0" lang="en-US" sz="1000" b="0" i="0" u="none" strike="noStrike" kern="1200" cap="none" spc="-10"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25" normalizeH="0" baseline="0" noProof="0" dirty="0" smtClean="0">
              <a:ln/>
              <a:effectLst/>
              <a:uLnTx/>
              <a:uFillTx/>
              <a:latin typeface="+mn-lt"/>
              <a:ea typeface="+mn-ea"/>
              <a:cs typeface="Calibri"/>
            </a:rPr>
            <a:t>g</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5" normalizeH="0" baseline="0" noProof="0" dirty="0" smtClean="0">
              <a:ln/>
              <a:effectLst/>
              <a:uLnTx/>
              <a:uFillTx/>
              <a:latin typeface="+mn-lt"/>
              <a:ea typeface="+mn-ea"/>
              <a:cs typeface="Calibri"/>
            </a:rPr>
            <a:t>g</a:t>
          </a:r>
          <a:r>
            <a:rPr kumimoji="0" lang="en-US" sz="1000" b="0" i="0" u="none" strike="noStrike" kern="1200" cap="none" spc="0" normalizeH="0" baseline="0" noProof="0" dirty="0" smtClean="0">
              <a:ln/>
              <a:effectLst/>
              <a:uLnTx/>
              <a:uFillTx/>
              <a:latin typeface="+mn-lt"/>
              <a:ea typeface="+mn-ea"/>
              <a:cs typeface="Calibri"/>
            </a:rPr>
            <a:t>ed</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0" normalizeH="0" baseline="0" noProof="0" dirty="0" smtClean="0">
              <a:ln/>
              <a:effectLst/>
              <a:uLnTx/>
              <a:uFillTx/>
              <a:latin typeface="+mn-lt"/>
              <a:ea typeface="+mn-ea"/>
              <a:cs typeface="Calibri"/>
            </a:rPr>
            <a:t>esid</a:t>
          </a:r>
          <a:r>
            <a:rPr kumimoji="0" lang="en-US" sz="1000" b="0" i="0" u="none" strike="noStrike" kern="1200" cap="none" spc="-10" normalizeH="0" baseline="0" noProof="0" dirty="0" smtClean="0">
              <a:ln/>
              <a:effectLst/>
              <a:uLnTx/>
              <a:uFillTx/>
              <a:latin typeface="+mn-lt"/>
              <a:ea typeface="+mn-ea"/>
              <a:cs typeface="Calibri"/>
            </a:rPr>
            <a:t>e</a:t>
          </a:r>
          <a:r>
            <a:rPr kumimoji="0" lang="en-US" sz="1000" b="0" i="0" u="none" strike="noStrike" kern="1200" cap="none" spc="-20"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ts,</a:t>
          </a:r>
          <a:r>
            <a:rPr kumimoji="0" lang="en-US" sz="1000" b="0" i="0" u="none" strike="noStrike" kern="1200" cap="none" spc="-10" normalizeH="0" baseline="0" noProof="0" dirty="0" smtClean="0">
              <a:ln/>
              <a:effectLst/>
              <a:uLnTx/>
              <a:uFillTx/>
              <a:latin typeface="+mn-lt"/>
              <a:ea typeface="+mn-ea"/>
              <a:cs typeface="Calibri"/>
            </a:rPr>
            <a:t> s</a:t>
          </a:r>
          <a:r>
            <a:rPr kumimoji="0" lang="en-US" sz="1000" b="0" i="0" u="none" strike="noStrike" kern="1200" cap="none" spc="-15" normalizeH="0" baseline="0" noProof="0" dirty="0" smtClean="0">
              <a:ln/>
              <a:effectLst/>
              <a:uLnTx/>
              <a:uFillTx/>
              <a:latin typeface="+mn-lt"/>
              <a:ea typeface="+mn-ea"/>
              <a:cs typeface="Calibri"/>
            </a:rPr>
            <a:t>t</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55" normalizeH="0" baseline="0" noProof="0" dirty="0" smtClean="0">
              <a:ln/>
              <a:effectLst/>
              <a:uLnTx/>
              <a:uFillTx/>
              <a:latin typeface="+mn-lt"/>
              <a:ea typeface="+mn-ea"/>
              <a:cs typeface="Calibri"/>
            </a:rPr>
            <a:t>k</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10" normalizeH="0" baseline="0" noProof="0" dirty="0" smtClean="0">
              <a:ln/>
              <a:effectLst/>
              <a:uLnTx/>
              <a:uFillTx/>
              <a:latin typeface="+mn-lt"/>
              <a:ea typeface="+mn-ea"/>
              <a:cs typeface="Calibri"/>
            </a:rPr>
            <a:t>h</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5" normalizeH="0" baseline="0" noProof="0" dirty="0" smtClean="0">
              <a:ln/>
              <a:effectLst/>
              <a:uLnTx/>
              <a:uFillTx/>
              <a:latin typeface="+mn-lt"/>
              <a:ea typeface="+mn-ea"/>
              <a:cs typeface="Calibri"/>
            </a:rPr>
            <a:t>l</a:t>
          </a:r>
          <a:r>
            <a:rPr kumimoji="0" lang="en-US" sz="1000" b="0" i="0" u="none" strike="noStrike" kern="1200" cap="none" spc="-10" normalizeH="0" baseline="0" noProof="0" dirty="0" smtClean="0">
              <a:ln/>
              <a:effectLst/>
              <a:uLnTx/>
              <a:uFillTx/>
              <a:latin typeface="+mn-lt"/>
              <a:ea typeface="+mn-ea"/>
              <a:cs typeface="Calibri"/>
            </a:rPr>
            <a:t>d</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5" normalizeH="0" baseline="0" noProof="0" dirty="0" smtClean="0">
              <a:ln/>
              <a:effectLst/>
              <a:uLnTx/>
              <a:uFillTx/>
              <a:latin typeface="+mn-lt"/>
              <a:ea typeface="+mn-ea"/>
              <a:cs typeface="Calibri"/>
            </a:rPr>
            <a:t>s, </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d </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20" normalizeH="0" baseline="0" noProof="0" dirty="0" smtClean="0">
              <a:ln/>
              <a:effectLst/>
              <a:uLnTx/>
              <a:uFillTx/>
              <a:latin typeface="+mn-lt"/>
              <a:ea typeface="+mn-ea"/>
              <a:cs typeface="Calibri"/>
            </a:rPr>
            <a:t>r</a:t>
          </a:r>
          <a:r>
            <a:rPr kumimoji="0" lang="en-US" sz="1000" b="0" i="0" u="none" strike="noStrike" kern="1200" cap="none" spc="-25" normalizeH="0" baseline="0" noProof="0" dirty="0" smtClean="0">
              <a:ln/>
              <a:effectLst/>
              <a:uLnTx/>
              <a:uFillTx/>
              <a:latin typeface="+mn-lt"/>
              <a:ea typeface="+mn-ea"/>
              <a:cs typeface="Calibri"/>
            </a:rPr>
            <a:t>g</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i</a:t>
          </a:r>
          <a:r>
            <a:rPr kumimoji="0" lang="en-US" sz="1000" b="0" i="0" u="none" strike="noStrike" kern="1200" cap="none" spc="-30" normalizeH="0" baseline="0" noProof="0" dirty="0" smtClean="0">
              <a:ln/>
              <a:effectLst/>
              <a:uLnTx/>
              <a:uFillTx/>
              <a:latin typeface="+mn-lt"/>
              <a:ea typeface="+mn-ea"/>
              <a:cs typeface="Calibri"/>
            </a:rPr>
            <a:t>z</a:t>
          </a:r>
          <a:r>
            <a:rPr kumimoji="0" lang="en-US" sz="1000" b="0" i="0" u="none" strike="noStrike" kern="1200" cap="none" spc="-15" normalizeH="0" baseline="0" noProof="0" dirty="0" smtClean="0">
              <a:ln/>
              <a:effectLst/>
              <a:uLnTx/>
              <a:uFillTx/>
              <a:latin typeface="+mn-lt"/>
              <a:ea typeface="+mn-ea"/>
              <a:cs typeface="Calibri"/>
            </a:rPr>
            <a:t>a</a:t>
          </a:r>
          <a:r>
            <a:rPr kumimoji="0" lang="en-US" sz="1000" b="0" i="0" u="none" strike="noStrike" kern="1200" cap="none" spc="0" normalizeH="0" baseline="0" noProof="0" dirty="0" smtClean="0">
              <a:ln/>
              <a:effectLst/>
              <a:uLnTx/>
              <a:uFillTx/>
              <a:latin typeface="+mn-lt"/>
              <a:ea typeface="+mn-ea"/>
              <a:cs typeface="Calibri"/>
            </a:rPr>
            <a:t>tions</a:t>
          </a:r>
          <a:endParaRPr lang="en-US" sz="1000" kern="1200" dirty="0">
            <a:latin typeface="+mn-lt"/>
          </a:endParaRPr>
        </a:p>
      </dsp:txBody>
      <dsp:txXfrm>
        <a:off x="6672754" y="4031137"/>
        <a:ext cx="1801369" cy="465198"/>
      </dsp:txXfrm>
    </dsp:sp>
    <dsp:sp modelId="{9ED6A59A-E842-4085-B18D-B8E6775D63AF}">
      <dsp:nvSpPr>
        <dsp:cNvPr id="0" name=""/>
        <dsp:cNvSpPr/>
      </dsp:nvSpPr>
      <dsp:spPr>
        <a:xfrm>
          <a:off x="3298618" y="4669269"/>
          <a:ext cx="1673356" cy="62179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10" normalizeH="0" baseline="0" noProof="0" dirty="0" smtClean="0">
              <a:ln/>
              <a:effectLst/>
              <a:uLnTx/>
              <a:uFillTx/>
              <a:latin typeface="+mn-lt"/>
              <a:ea typeface="+mn-ea"/>
              <a:cs typeface="Calibri"/>
            </a:rPr>
            <a:t>B</a:t>
          </a:r>
          <a:r>
            <a:rPr kumimoji="0" lang="en-US" sz="1000" b="0" i="0" u="none" strike="noStrike" kern="1200" cap="none" spc="0" normalizeH="0" baseline="0" noProof="0" dirty="0" smtClean="0">
              <a:ln/>
              <a:effectLst/>
              <a:uLnTx/>
              <a:uFillTx/>
              <a:latin typeface="+mn-lt"/>
              <a:ea typeface="+mn-ea"/>
              <a:cs typeface="Calibri"/>
            </a:rPr>
            <a:t>uild</a:t>
          </a:r>
          <a:r>
            <a:rPr kumimoji="0" lang="en-US" sz="1000" b="0" i="0" u="none" strike="noStrike" kern="1200" cap="none" spc="-5" normalizeH="0" baseline="0" noProof="0" dirty="0" smtClean="0">
              <a:ln/>
              <a:effectLst/>
              <a:uLnTx/>
              <a:uFillTx/>
              <a:latin typeface="+mn-lt"/>
              <a:ea typeface="+mn-ea"/>
              <a:cs typeface="Calibri"/>
            </a:rPr>
            <a:t> </a:t>
          </a:r>
          <a:r>
            <a:rPr kumimoji="0" lang="en-US" sz="1000" b="0" i="0" u="none" strike="noStrike" kern="1200" cap="none" spc="-20" normalizeH="0" baseline="0" noProof="0" dirty="0" smtClean="0">
              <a:ln/>
              <a:effectLst/>
              <a:uLnTx/>
              <a:uFillTx/>
              <a:latin typeface="+mn-lt"/>
              <a:ea typeface="+mn-ea"/>
              <a:cs typeface="Calibri"/>
            </a:rPr>
            <a:t>f</a:t>
          </a:r>
          <a:r>
            <a:rPr kumimoji="0" lang="en-US" sz="1000" b="0" i="0" u="none" strike="noStrike" kern="1200" cap="none" spc="0" normalizeH="0" baseline="0" noProof="0" dirty="0" smtClean="0">
              <a:ln/>
              <a:effectLst/>
              <a:uLnTx/>
              <a:uFillTx/>
              <a:latin typeface="+mn-lt"/>
              <a:ea typeface="+mn-ea"/>
              <a:cs typeface="Calibri"/>
            </a:rPr>
            <a:t>amily</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0" normalizeH="0" baseline="0" noProof="0" dirty="0" smtClean="0">
              <a:ln/>
              <a:effectLst/>
              <a:uLnTx/>
              <a:uFillTx/>
              <a:latin typeface="+mn-lt"/>
              <a:ea typeface="+mn-ea"/>
              <a:cs typeface="Calibri"/>
            </a:rPr>
            <a:t>p</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5" normalizeH="0" baseline="0" noProof="0" dirty="0" smtClean="0">
              <a:ln/>
              <a:effectLst/>
              <a:uLnTx/>
              <a:uFillTx/>
              <a:latin typeface="+mn-lt"/>
              <a:ea typeface="+mn-ea"/>
              <a:cs typeface="Calibri"/>
            </a:rPr>
            <a:t>ot</a:t>
          </a:r>
          <a:r>
            <a:rPr kumimoji="0" lang="en-US" sz="1000" b="0" i="0" u="none" strike="noStrike" kern="1200" cap="none" spc="0" normalizeH="0" baseline="0" noProof="0" dirty="0" smtClean="0">
              <a:ln/>
              <a:effectLst/>
              <a:uLnTx/>
              <a:uFillTx/>
              <a:latin typeface="+mn-lt"/>
              <a:ea typeface="+mn-ea"/>
              <a:cs typeface="Calibri"/>
            </a:rPr>
            <a:t>ecti</a:t>
          </a:r>
          <a:r>
            <a:rPr kumimoji="0" lang="en-US" sz="1000" b="0" i="0" u="none" strike="noStrike" kern="1200" cap="none" spc="-15" normalizeH="0" baseline="0" noProof="0" dirty="0" smtClean="0">
              <a:ln/>
              <a:effectLst/>
              <a:uLnTx/>
              <a:uFillTx/>
              <a:latin typeface="+mn-lt"/>
              <a:ea typeface="+mn-ea"/>
              <a:cs typeface="Calibri"/>
            </a:rPr>
            <a:t>v</a:t>
          </a:r>
          <a:r>
            <a:rPr kumimoji="0" lang="en-US" sz="1000" b="0" i="0" u="none" strike="noStrike" kern="1200" cap="none" spc="0" normalizeH="0" baseline="0" noProof="0" dirty="0" smtClean="0">
              <a:ln/>
              <a:effectLst/>
              <a:uLnTx/>
              <a:uFillTx/>
              <a:latin typeface="+mn-lt"/>
              <a:ea typeface="+mn-ea"/>
              <a:cs typeface="Calibri"/>
            </a:rPr>
            <a:t>e factors</a:t>
          </a:r>
          <a:endParaRPr lang="en-US" sz="1000" kern="1200" dirty="0">
            <a:latin typeface="+mn-lt"/>
          </a:endParaRPr>
        </a:p>
      </dsp:txBody>
      <dsp:txXfrm>
        <a:off x="3298618" y="4669269"/>
        <a:ext cx="1673356" cy="621793"/>
      </dsp:txXfrm>
    </dsp:sp>
    <dsp:sp modelId="{14CC572C-1A7B-40F8-AD52-FA58217E66F2}">
      <dsp:nvSpPr>
        <dsp:cNvPr id="0" name=""/>
        <dsp:cNvSpPr/>
      </dsp:nvSpPr>
      <dsp:spPr>
        <a:xfrm>
          <a:off x="6672754" y="4661274"/>
          <a:ext cx="1801369" cy="46519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5" normalizeH="0" baseline="0" noProof="0" dirty="0" smtClean="0">
              <a:ln/>
              <a:effectLst/>
              <a:uLnTx/>
              <a:uFillTx/>
              <a:latin typeface="+mn-lt"/>
              <a:ea typeface="+mn-ea"/>
              <a:cs typeface="Calibri"/>
            </a:rPr>
            <a:t>F</a:t>
          </a:r>
          <a:r>
            <a:rPr kumimoji="0" lang="en-US" sz="1000" b="0" i="0" u="none" strike="noStrike" kern="1200" cap="none" spc="0" normalizeH="0" baseline="0" noProof="0" dirty="0" smtClean="0">
              <a:ln/>
              <a:effectLst/>
              <a:uLnTx/>
              <a:uFillTx/>
              <a:latin typeface="+mn-lt"/>
              <a:ea typeface="+mn-ea"/>
              <a:cs typeface="Calibri"/>
            </a:rPr>
            <a:t>i</a:t>
          </a:r>
          <a:r>
            <a:rPr kumimoji="0" lang="en-US" sz="1000" b="0" i="0" u="none" strike="noStrike" kern="1200" cap="none" spc="-10"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0" normalizeH="0" baseline="0" noProof="0" dirty="0" smtClean="0">
              <a:ln/>
              <a:effectLst/>
              <a:uLnTx/>
              <a:uFillTx/>
              <a:latin typeface="+mn-lt"/>
              <a:ea typeface="+mn-ea"/>
              <a:cs typeface="Calibri"/>
            </a:rPr>
            <a:t>nc</a:t>
          </a:r>
          <a:r>
            <a:rPr kumimoji="0" lang="en-US" sz="1000" b="0" i="0" u="none" strike="noStrike" kern="1200" cap="none" spc="0" normalizeH="0" baseline="0" noProof="0" dirty="0" smtClean="0">
              <a:ln/>
              <a:effectLst/>
              <a:uLnTx/>
              <a:uFillTx/>
              <a:latin typeface="+mn-lt"/>
              <a:ea typeface="+mn-ea"/>
              <a:cs typeface="Calibri"/>
            </a:rPr>
            <a:t>ial</a:t>
          </a:r>
          <a:r>
            <a:rPr kumimoji="0" lang="en-US" sz="1000" b="0" i="0" u="none" strike="noStrike" kern="1200" cap="none" spc="-5" normalizeH="0" baseline="0" noProof="0" dirty="0" smtClean="0">
              <a:ln/>
              <a:effectLst/>
              <a:uLnTx/>
              <a:uFillTx/>
              <a:latin typeface="+mn-lt"/>
              <a:ea typeface="+mn-ea"/>
              <a:cs typeface="Calibri"/>
            </a:rPr>
            <a:t> op</a:t>
          </a:r>
          <a:r>
            <a:rPr kumimoji="0" lang="en-US" sz="1000" b="0" i="0" u="none" strike="noStrike" kern="1200" cap="none" spc="-10" normalizeH="0" baseline="0" noProof="0" dirty="0" smtClean="0">
              <a:ln/>
              <a:effectLst/>
              <a:uLnTx/>
              <a:uFillTx/>
              <a:latin typeface="+mn-lt"/>
              <a:ea typeface="+mn-ea"/>
              <a:cs typeface="Calibri"/>
            </a:rPr>
            <a:t>p</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rt</a:t>
          </a:r>
          <a:r>
            <a:rPr kumimoji="0" lang="en-US" sz="1000" b="0" i="0" u="none" strike="noStrike" kern="1200" cap="none" spc="-10" normalizeH="0" baseline="0" noProof="0" dirty="0" smtClean="0">
              <a:ln/>
              <a:effectLst/>
              <a:uLnTx/>
              <a:uFillTx/>
              <a:latin typeface="+mn-lt"/>
              <a:ea typeface="+mn-ea"/>
              <a:cs typeface="Calibri"/>
            </a:rPr>
            <a:t>un</a:t>
          </a:r>
          <a:r>
            <a:rPr kumimoji="0" lang="en-US" sz="1000" b="0" i="0" u="none" strike="noStrike" kern="1200" cap="none" spc="0" normalizeH="0" baseline="0" noProof="0" dirty="0" smtClean="0">
              <a:ln/>
              <a:effectLst/>
              <a:uLnTx/>
              <a:uFillTx/>
              <a:latin typeface="+mn-lt"/>
              <a:ea typeface="+mn-ea"/>
              <a:cs typeface="Calibri"/>
            </a:rPr>
            <a:t>ity</a:t>
          </a:r>
          <a:r>
            <a:rPr kumimoji="0" lang="en-US" sz="1000" b="0" i="0" u="none" strike="noStrike" kern="1200" cap="none" spc="-10" normalizeH="0" baseline="0" noProof="0" dirty="0" smtClean="0">
              <a:ln/>
              <a:effectLst/>
              <a:uLnTx/>
              <a:uFillTx/>
              <a:latin typeface="+mn-lt"/>
              <a:ea typeface="+mn-ea"/>
              <a:cs typeface="Calibri"/>
            </a:rPr>
            <a:t> c</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25" normalizeH="0" baseline="0" noProof="0" dirty="0" smtClean="0">
              <a:ln/>
              <a:effectLst/>
              <a:uLnTx/>
              <a:uFillTx/>
              <a:latin typeface="+mn-lt"/>
              <a:ea typeface="+mn-ea"/>
              <a:cs typeface="Calibri"/>
            </a:rPr>
            <a:t>n</a:t>
          </a:r>
          <a:r>
            <a:rPr kumimoji="0" lang="en-US" sz="1000" b="0" i="0" u="none" strike="noStrike" kern="1200" cap="none" spc="-15" normalizeH="0" baseline="0" noProof="0" dirty="0" smtClean="0">
              <a:ln/>
              <a:effectLst/>
              <a:uLnTx/>
              <a:uFillTx/>
              <a:latin typeface="+mn-lt"/>
              <a:ea typeface="+mn-ea"/>
              <a:cs typeface="Calibri"/>
            </a:rPr>
            <a:t>t</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0" normalizeH="0" baseline="0" noProof="0" dirty="0" smtClean="0">
              <a:ln/>
              <a:effectLst/>
              <a:uLnTx/>
              <a:uFillTx/>
              <a:latin typeface="+mn-lt"/>
              <a:ea typeface="+mn-ea"/>
              <a:cs typeface="Calibri"/>
            </a:rPr>
            <a:t>s in </a:t>
          </a:r>
          <a:r>
            <a:rPr kumimoji="0" lang="en-US" sz="1000" b="0" i="0" u="none" strike="noStrike" kern="1200" cap="none" spc="-10" normalizeH="0" baseline="0" noProof="0" dirty="0" smtClean="0">
              <a:ln/>
              <a:effectLst/>
              <a:uLnTx/>
              <a:uFillTx/>
              <a:latin typeface="+mn-lt"/>
              <a:ea typeface="+mn-ea"/>
              <a:cs typeface="Calibri"/>
            </a:rPr>
            <a:t>h</a:t>
          </a:r>
          <a:r>
            <a:rPr kumimoji="0" lang="en-US" sz="1000" b="0" i="0" u="none" strike="noStrike" kern="1200" cap="none" spc="0" normalizeH="0" baseline="0" noProof="0" dirty="0" smtClean="0">
              <a:ln/>
              <a:effectLst/>
              <a:uLnTx/>
              <a:uFillTx/>
              <a:latin typeface="+mn-lt"/>
              <a:ea typeface="+mn-ea"/>
              <a:cs typeface="Calibri"/>
            </a:rPr>
            <a:t>eal</a:t>
          </a:r>
          <a:r>
            <a:rPr kumimoji="0" lang="en-US" sz="1000" b="0" i="0" u="none" strike="noStrike" kern="1200" cap="none" spc="-10" normalizeH="0" baseline="0" noProof="0" dirty="0" smtClean="0">
              <a:ln/>
              <a:effectLst/>
              <a:uLnTx/>
              <a:uFillTx/>
              <a:latin typeface="+mn-lt"/>
              <a:ea typeface="+mn-ea"/>
              <a:cs typeface="Calibri"/>
            </a:rPr>
            <a:t>t</a:t>
          </a:r>
          <a:r>
            <a:rPr kumimoji="0" lang="en-US" sz="1000" b="0" i="0" u="none" strike="noStrike" kern="1200" cap="none" spc="0" normalizeH="0" baseline="0" noProof="0" dirty="0" smtClean="0">
              <a:ln/>
              <a:effectLst/>
              <a:uLnTx/>
              <a:uFillTx/>
              <a:latin typeface="+mn-lt"/>
              <a:ea typeface="+mn-ea"/>
              <a:cs typeface="Calibri"/>
            </a:rPr>
            <a:t>h </a:t>
          </a:r>
          <a:r>
            <a:rPr kumimoji="0" lang="en-US" sz="1000" b="0" i="0" u="none" strike="noStrike" kern="1200" cap="none" spc="-10" normalizeH="0" baseline="0" noProof="0" dirty="0" smtClean="0">
              <a:ln/>
              <a:effectLst/>
              <a:uLnTx/>
              <a:uFillTx/>
              <a:latin typeface="+mn-lt"/>
              <a:ea typeface="+mn-ea"/>
              <a:cs typeface="Calibri"/>
            </a:rPr>
            <a:t>c</a:t>
          </a:r>
          <a:r>
            <a:rPr kumimoji="0" lang="en-US" sz="1000" b="0" i="0" u="none" strike="noStrike" kern="1200" cap="none" spc="-5" normalizeH="0" baseline="0" noProof="0" dirty="0" smtClean="0">
              <a:ln/>
              <a:effectLst/>
              <a:uLnTx/>
              <a:uFillTx/>
              <a:latin typeface="+mn-lt"/>
              <a:ea typeface="+mn-ea"/>
              <a:cs typeface="Calibri"/>
            </a:rPr>
            <a:t>e</a:t>
          </a:r>
          <a:r>
            <a:rPr kumimoji="0" lang="en-US" sz="1000" b="0" i="0" u="none" strike="noStrike" kern="1200" cap="none" spc="-20" normalizeH="0" baseline="0" noProof="0" dirty="0" smtClean="0">
              <a:ln/>
              <a:effectLst/>
              <a:uLnTx/>
              <a:uFillTx/>
              <a:latin typeface="+mn-lt"/>
              <a:ea typeface="+mn-ea"/>
              <a:cs typeface="Calibri"/>
            </a:rPr>
            <a:t>nt</a:t>
          </a:r>
          <a:r>
            <a:rPr kumimoji="0" lang="en-US" sz="1000" b="0" i="0" u="none" strike="noStrike" kern="1200" cap="none" spc="-5" normalizeH="0" baseline="0" noProof="0" dirty="0" smtClean="0">
              <a:ln/>
              <a:effectLst/>
              <a:uLnTx/>
              <a:uFillTx/>
              <a:latin typeface="+mn-lt"/>
              <a:ea typeface="+mn-ea"/>
              <a:cs typeface="Calibri"/>
            </a:rPr>
            <a:t>e</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0" normalizeH="0" baseline="0" noProof="0" dirty="0" smtClean="0">
              <a:ln/>
              <a:effectLst/>
              <a:uLnTx/>
              <a:uFillTx/>
              <a:latin typeface="+mn-lt"/>
              <a:ea typeface="+mn-ea"/>
              <a:cs typeface="Calibri"/>
            </a:rPr>
            <a:t>s </a:t>
          </a:r>
          <a:r>
            <a:rPr kumimoji="0" lang="en-US" sz="1000" b="0" i="0" u="none" strike="noStrike" kern="1200" cap="none" spc="-20" normalizeH="0" baseline="0" noProof="0" dirty="0" smtClean="0">
              <a:ln/>
              <a:effectLst/>
              <a:uLnTx/>
              <a:uFillTx/>
              <a:latin typeface="+mn-lt"/>
              <a:ea typeface="+mn-ea"/>
              <a:cs typeface="Calibri"/>
            </a:rPr>
            <a:t>t</a:t>
          </a:r>
          <a:r>
            <a:rPr kumimoji="0" lang="en-US" sz="1000" b="0" i="0" u="none" strike="noStrike" kern="1200" cap="none" spc="0" normalizeH="0" baseline="0" noProof="0" dirty="0" smtClean="0">
              <a:ln/>
              <a:effectLst/>
              <a:uLnTx/>
              <a:uFillTx/>
              <a:latin typeface="+mn-lt"/>
              <a:ea typeface="+mn-ea"/>
              <a:cs typeface="Calibri"/>
            </a:rPr>
            <a:t>o </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5" normalizeH="0" baseline="0" noProof="0" dirty="0" smtClean="0">
              <a:ln/>
              <a:effectLst/>
              <a:uLnTx/>
              <a:uFillTx/>
              <a:latin typeface="+mn-lt"/>
              <a:ea typeface="+mn-ea"/>
              <a:cs typeface="Calibri"/>
            </a:rPr>
            <a:t>e</a:t>
          </a:r>
          <a:r>
            <a:rPr kumimoji="0" lang="en-US" sz="1000" b="0" i="0" u="none" strike="noStrike" kern="1200" cap="none" spc="-10" normalizeH="0" baseline="0" noProof="0" dirty="0" smtClean="0">
              <a:ln/>
              <a:effectLst/>
              <a:uLnTx/>
              <a:uFillTx/>
              <a:latin typeface="+mn-lt"/>
              <a:ea typeface="+mn-ea"/>
              <a:cs typeface="Calibri"/>
            </a:rPr>
            <a:t>duc</a:t>
          </a:r>
          <a:r>
            <a:rPr kumimoji="0" lang="en-US" sz="1000" b="0" i="0" u="none" strike="noStrike" kern="1200" cap="none" spc="0" normalizeH="0" baseline="0" noProof="0" dirty="0" smtClean="0">
              <a:ln/>
              <a:effectLst/>
              <a:uLnTx/>
              <a:uFillTx/>
              <a:latin typeface="+mn-lt"/>
              <a:ea typeface="+mn-ea"/>
              <a:cs typeface="Calibri"/>
            </a:rPr>
            <a:t>e </a:t>
          </a:r>
          <a:r>
            <a:rPr kumimoji="0" lang="en-US" sz="1000" b="0" i="0" u="none" strike="noStrike" kern="1200" cap="none" spc="-10" normalizeH="0" baseline="0" noProof="0" dirty="0" smtClean="0">
              <a:ln/>
              <a:effectLst/>
              <a:uLnTx/>
              <a:uFillTx/>
              <a:latin typeface="+mn-lt"/>
              <a:ea typeface="+mn-ea"/>
              <a:cs typeface="Calibri"/>
            </a:rPr>
            <a:t>m</a:t>
          </a:r>
          <a:r>
            <a:rPr kumimoji="0" lang="en-US" sz="1000" b="0" i="0" u="none" strike="noStrike" kern="1200" cap="none" spc="-15" normalizeH="0" baseline="0" noProof="0" dirty="0" smtClean="0">
              <a:ln/>
              <a:effectLst/>
              <a:uLnTx/>
              <a:uFillTx/>
              <a:latin typeface="+mn-lt"/>
              <a:ea typeface="+mn-ea"/>
              <a:cs typeface="Calibri"/>
            </a:rPr>
            <a:t>a</a:t>
          </a:r>
          <a:r>
            <a:rPr kumimoji="0" lang="en-US" sz="1000" b="0" i="0" u="none" strike="noStrike" kern="1200" cap="none" spc="-20" normalizeH="0" baseline="0" noProof="0" dirty="0" smtClean="0">
              <a:ln/>
              <a:effectLst/>
              <a:uLnTx/>
              <a:uFillTx/>
              <a:latin typeface="+mn-lt"/>
              <a:ea typeface="+mn-ea"/>
              <a:cs typeface="Calibri"/>
            </a:rPr>
            <a:t>t</a:t>
          </a:r>
          <a:r>
            <a:rPr kumimoji="0" lang="en-US" sz="1000" b="0" i="0" u="none" strike="noStrike" kern="1200" cap="none" spc="-5" normalizeH="0" baseline="0" noProof="0" dirty="0" smtClean="0">
              <a:ln/>
              <a:effectLst/>
              <a:uLnTx/>
              <a:uFillTx/>
              <a:latin typeface="+mn-lt"/>
              <a:ea typeface="+mn-ea"/>
              <a:cs typeface="Calibri"/>
            </a:rPr>
            <a:t>e</a:t>
          </a:r>
          <a:r>
            <a:rPr kumimoji="0" lang="en-US" sz="1000" b="0" i="0" u="none" strike="noStrike" kern="1200" cap="none" spc="0" normalizeH="0" baseline="0" noProof="0" dirty="0" smtClean="0">
              <a:ln/>
              <a:effectLst/>
              <a:uLnTx/>
              <a:uFillTx/>
              <a:latin typeface="+mn-lt"/>
              <a:ea typeface="+mn-ea"/>
              <a:cs typeface="Calibri"/>
            </a:rPr>
            <a:t>rial</a:t>
          </a:r>
          <a:r>
            <a:rPr kumimoji="0" lang="en-US" sz="1000" b="0" i="0" u="none" strike="noStrike" kern="1200" cap="none" spc="-10" normalizeH="0" baseline="0" noProof="0" dirty="0" smtClean="0">
              <a:ln/>
              <a:effectLst/>
              <a:uLnTx/>
              <a:uFillTx/>
              <a:latin typeface="+mn-lt"/>
              <a:ea typeface="+mn-ea"/>
              <a:cs typeface="Calibri"/>
            </a:rPr>
            <a:t> h</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10" normalizeH="0" baseline="0" noProof="0" dirty="0" smtClean="0">
              <a:ln/>
              <a:effectLst/>
              <a:uLnTx/>
              <a:uFillTx/>
              <a:latin typeface="+mn-lt"/>
              <a:ea typeface="+mn-ea"/>
              <a:cs typeface="Calibri"/>
            </a:rPr>
            <a:t>d</a:t>
          </a:r>
          <a:r>
            <a:rPr kumimoji="0" lang="en-US" sz="1000" b="0" i="0" u="none" strike="noStrike" kern="1200" cap="none" spc="-5" normalizeH="0" baseline="0" noProof="0" dirty="0" smtClean="0">
              <a:ln/>
              <a:effectLst/>
              <a:uLnTx/>
              <a:uFillTx/>
              <a:latin typeface="+mn-lt"/>
              <a:ea typeface="+mn-ea"/>
              <a:cs typeface="Calibri"/>
            </a:rPr>
            <a:t>sh</a:t>
          </a:r>
          <a:r>
            <a:rPr kumimoji="0" lang="en-US" sz="1000" b="0" i="0" u="none" strike="noStrike" kern="1200" cap="none" spc="0" normalizeH="0" baseline="0" noProof="0" dirty="0" smtClean="0">
              <a:ln/>
              <a:effectLst/>
              <a:uLnTx/>
              <a:uFillTx/>
              <a:latin typeface="+mn-lt"/>
              <a:ea typeface="+mn-ea"/>
              <a:cs typeface="Calibri"/>
            </a:rPr>
            <a:t>i</a:t>
          </a:r>
          <a:r>
            <a:rPr kumimoji="0" lang="en-US" sz="1000" b="0" i="0" u="none" strike="noStrike" kern="1200" cap="none" spc="-20" normalizeH="0" baseline="0" noProof="0" dirty="0" smtClean="0">
              <a:ln/>
              <a:effectLst/>
              <a:uLnTx/>
              <a:uFillTx/>
              <a:latin typeface="+mn-lt"/>
              <a:ea typeface="+mn-ea"/>
              <a:cs typeface="Calibri"/>
            </a:rPr>
            <a:t>p</a:t>
          </a:r>
          <a:r>
            <a:rPr kumimoji="0" lang="en-US" sz="1000" b="0" i="0" u="none" strike="noStrike" kern="1200" cap="none" spc="0" normalizeH="0" baseline="0" noProof="0" dirty="0" smtClean="0">
              <a:ln/>
              <a:effectLst/>
              <a:uLnTx/>
              <a:uFillTx/>
              <a:latin typeface="+mn-lt"/>
              <a:ea typeface="+mn-ea"/>
              <a:cs typeface="Calibri"/>
            </a:rPr>
            <a:t>s</a:t>
          </a:r>
          <a:endParaRPr lang="en-US" sz="1000" kern="1200" dirty="0">
            <a:latin typeface="+mn-lt"/>
          </a:endParaRPr>
        </a:p>
      </dsp:txBody>
      <dsp:txXfrm>
        <a:off x="6672754" y="4661274"/>
        <a:ext cx="1801369" cy="465198"/>
      </dsp:txXfrm>
    </dsp:sp>
    <dsp:sp modelId="{3B6263C6-DD77-4EF9-A6B9-0FCED6866475}">
      <dsp:nvSpPr>
        <dsp:cNvPr id="0" name=""/>
        <dsp:cNvSpPr/>
      </dsp:nvSpPr>
      <dsp:spPr>
        <a:xfrm>
          <a:off x="6672754" y="5250231"/>
          <a:ext cx="1801369" cy="46519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kumimoji="0" lang="en-US" sz="1000" b="0" i="0" u="none" strike="noStrike" kern="1200" cap="none" spc="-10" normalizeH="0" baseline="0" noProof="0" dirty="0" smtClean="0">
              <a:ln/>
              <a:effectLst/>
              <a:uLnTx/>
              <a:uFillTx/>
              <a:latin typeface="+mn-lt"/>
              <a:ea typeface="+mn-ea"/>
              <a:cs typeface="Calibri"/>
            </a:rPr>
            <a:t>Imp</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10" normalizeH="0" baseline="0" noProof="0" dirty="0" smtClean="0">
              <a:ln/>
              <a:effectLst/>
              <a:uLnTx/>
              <a:uFillTx/>
              <a:latin typeface="+mn-lt"/>
              <a:ea typeface="+mn-ea"/>
              <a:cs typeface="Calibri"/>
            </a:rPr>
            <a:t>v</a:t>
          </a:r>
          <a:r>
            <a:rPr kumimoji="0" lang="en-US" sz="1000" b="0" i="0" u="none" strike="noStrike" kern="1200" cap="none" spc="0" normalizeH="0" baseline="0" noProof="0" dirty="0" smtClean="0">
              <a:ln/>
              <a:effectLst/>
              <a:uLnTx/>
              <a:uFillTx/>
              <a:latin typeface="+mn-lt"/>
              <a:ea typeface="+mn-ea"/>
              <a:cs typeface="Calibri"/>
            </a:rPr>
            <a:t>ed</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10" normalizeH="0" baseline="0" noProof="0" dirty="0" smtClean="0">
              <a:ln/>
              <a:effectLst/>
              <a:uLnTx/>
              <a:uFillTx/>
              <a:latin typeface="+mn-lt"/>
              <a:ea typeface="+mn-ea"/>
              <a:cs typeface="Calibri"/>
            </a:rPr>
            <a:t>und</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25" normalizeH="0" baseline="0" noProof="0" dirty="0" smtClean="0">
              <a:ln/>
              <a:effectLst/>
              <a:uLnTx/>
              <a:uFillTx/>
              <a:latin typeface="+mn-lt"/>
              <a:ea typeface="+mn-ea"/>
              <a:cs typeface="Calibri"/>
            </a:rPr>
            <a:t>r</a:t>
          </a:r>
          <a:r>
            <a:rPr kumimoji="0" lang="en-US" sz="1000" b="0" i="0" u="none" strike="noStrike" kern="1200" cap="none" spc="-10" normalizeH="0" baseline="0" noProof="0" dirty="0" smtClean="0">
              <a:ln/>
              <a:effectLst/>
              <a:uLnTx/>
              <a:uFillTx/>
              <a:latin typeface="+mn-lt"/>
              <a:ea typeface="+mn-ea"/>
              <a:cs typeface="Calibri"/>
            </a:rPr>
            <a:t>s</a:t>
          </a:r>
          <a:r>
            <a:rPr kumimoji="0" lang="en-US" sz="1000" b="0" i="0" u="none" strike="noStrike" kern="1200" cap="none" spc="-15" normalizeH="0" baseline="0" noProof="0" dirty="0" smtClean="0">
              <a:ln/>
              <a:effectLst/>
              <a:uLnTx/>
              <a:uFillTx/>
              <a:latin typeface="+mn-lt"/>
              <a:ea typeface="+mn-ea"/>
              <a:cs typeface="Calibri"/>
            </a:rPr>
            <a:t>t</a:t>
          </a:r>
          <a:r>
            <a:rPr kumimoji="0" lang="en-US" sz="1000" b="0" i="0" u="none" strike="noStrike" kern="1200" cap="none" spc="0" normalizeH="0" baseline="0" noProof="0" dirty="0" smtClean="0">
              <a:ln/>
              <a:effectLst/>
              <a:uLnTx/>
              <a:uFillTx/>
              <a:latin typeface="+mn-lt"/>
              <a:ea typeface="+mn-ea"/>
              <a:cs typeface="Calibri"/>
            </a:rPr>
            <a:t>a</a:t>
          </a:r>
          <a:r>
            <a:rPr kumimoji="0" lang="en-US" sz="1000" b="0" i="0" u="none" strike="noStrike" kern="1200" cap="none" spc="-10" normalizeH="0" baseline="0" noProof="0" dirty="0" smtClean="0">
              <a:ln/>
              <a:effectLst/>
              <a:uLnTx/>
              <a:uFillTx/>
              <a:latin typeface="+mn-lt"/>
              <a:ea typeface="+mn-ea"/>
              <a:cs typeface="Calibri"/>
            </a:rPr>
            <a:t>nd</a:t>
          </a:r>
          <a:r>
            <a:rPr kumimoji="0" lang="en-US" sz="1000" b="0" i="0" u="none" strike="noStrike" kern="1200" cap="none" spc="0" normalizeH="0" baseline="0" noProof="0" dirty="0" smtClean="0">
              <a:ln/>
              <a:effectLst/>
              <a:uLnTx/>
              <a:uFillTx/>
              <a:latin typeface="+mn-lt"/>
              <a:ea typeface="+mn-ea"/>
              <a:cs typeface="Calibri"/>
            </a:rPr>
            <a:t>ing</a:t>
          </a:r>
          <a:r>
            <a:rPr kumimoji="0" lang="en-US" sz="1000" b="0" i="0" u="none" strike="noStrike" kern="1200" cap="none" spc="-15" normalizeH="0" baseline="0" noProof="0" dirty="0" smtClean="0">
              <a:ln/>
              <a:effectLst/>
              <a:uLnTx/>
              <a:uFillTx/>
              <a:latin typeface="+mn-lt"/>
              <a:ea typeface="+mn-ea"/>
              <a:cs typeface="Calibri"/>
            </a:rPr>
            <a:t> </a:t>
          </a:r>
          <a:r>
            <a:rPr kumimoji="0" lang="en-US" sz="1000" b="0" i="0" u="none" strike="noStrike" kern="1200" cap="none" spc="-5" normalizeH="0" baseline="0" noProof="0" dirty="0" smtClean="0">
              <a:ln/>
              <a:effectLst/>
              <a:uLnTx/>
              <a:uFillTx/>
              <a:latin typeface="+mn-lt"/>
              <a:ea typeface="+mn-ea"/>
              <a:cs typeface="Calibri"/>
            </a:rPr>
            <a:t>o</a:t>
          </a:r>
          <a:r>
            <a:rPr kumimoji="0" lang="en-US" sz="1000" b="0" i="0" u="none" strike="noStrike" kern="1200" cap="none" spc="0" normalizeH="0" baseline="0" noProof="0" dirty="0" smtClean="0">
              <a:ln/>
              <a:effectLst/>
              <a:uLnTx/>
              <a:uFillTx/>
              <a:latin typeface="+mn-lt"/>
              <a:ea typeface="+mn-ea"/>
              <a:cs typeface="Calibri"/>
            </a:rPr>
            <a:t>f </a:t>
          </a:r>
          <a:r>
            <a:rPr kumimoji="0" lang="en-US" sz="1000" b="0" i="0" u="none" strike="noStrike" kern="1200" cap="none" spc="-10" normalizeH="0" baseline="0" noProof="0" dirty="0" smtClean="0">
              <a:ln/>
              <a:effectLst/>
              <a:uLnTx/>
              <a:uFillTx/>
              <a:latin typeface="+mn-lt"/>
              <a:ea typeface="+mn-ea"/>
              <a:cs typeface="Calibri"/>
            </a:rPr>
            <a:t>ch</a:t>
          </a:r>
          <a:r>
            <a:rPr kumimoji="0" lang="en-US" sz="1000" b="0" i="0" u="none" strike="noStrike" kern="1200" cap="none" spc="0" normalizeH="0" baseline="0" noProof="0" dirty="0" smtClean="0">
              <a:ln/>
              <a:effectLst/>
              <a:uLnTx/>
              <a:uFillTx/>
              <a:latin typeface="+mn-lt"/>
              <a:ea typeface="+mn-ea"/>
              <a:cs typeface="Calibri"/>
            </a:rPr>
            <a:t>ild</a:t>
          </a:r>
          <a:r>
            <a:rPr kumimoji="0" lang="en-US" sz="1000" b="0" i="0" u="none" strike="noStrike" kern="1200" cap="none" spc="-5" normalizeH="0" baseline="0" noProof="0" dirty="0" smtClean="0">
              <a:ln/>
              <a:effectLst/>
              <a:uLnTx/>
              <a:uFillTx/>
              <a:latin typeface="+mn-lt"/>
              <a:ea typeface="+mn-ea"/>
              <a:cs typeface="Calibri"/>
            </a:rPr>
            <a:t> d</a:t>
          </a:r>
          <a:r>
            <a:rPr kumimoji="0" lang="en-US" sz="1000" b="0" i="0" u="none" strike="noStrike" kern="1200" cap="none" spc="-20" normalizeH="0" baseline="0" noProof="0" dirty="0" smtClean="0">
              <a:ln/>
              <a:effectLst/>
              <a:uLnTx/>
              <a:uFillTx/>
              <a:latin typeface="+mn-lt"/>
              <a:ea typeface="+mn-ea"/>
              <a:cs typeface="Calibri"/>
            </a:rPr>
            <a:t>e</a:t>
          </a:r>
          <a:r>
            <a:rPr kumimoji="0" lang="en-US" sz="1000" b="0" i="0" u="none" strike="noStrike" kern="1200" cap="none" spc="-15" normalizeH="0" baseline="0" noProof="0" dirty="0" smtClean="0">
              <a:ln/>
              <a:effectLst/>
              <a:uLnTx/>
              <a:uFillTx/>
              <a:latin typeface="+mn-lt"/>
              <a:ea typeface="+mn-ea"/>
              <a:cs typeface="Calibri"/>
            </a:rPr>
            <a:t>v</a:t>
          </a:r>
          <a:r>
            <a:rPr kumimoji="0" lang="en-US" sz="1000" b="0" i="0" u="none" strike="noStrike" kern="1200" cap="none" spc="0" normalizeH="0" baseline="0" noProof="0" dirty="0" smtClean="0">
              <a:ln/>
              <a:effectLst/>
              <a:uLnTx/>
              <a:uFillTx/>
              <a:latin typeface="+mn-lt"/>
              <a:ea typeface="+mn-ea"/>
              <a:cs typeface="Calibri"/>
            </a:rPr>
            <a:t>elop</a:t>
          </a:r>
          <a:r>
            <a:rPr kumimoji="0" lang="en-US" sz="1000" b="0" i="0" u="none" strike="noStrike" kern="1200" cap="none" spc="-15" normalizeH="0" baseline="0" noProof="0" dirty="0" smtClean="0">
              <a:ln/>
              <a:effectLst/>
              <a:uLnTx/>
              <a:uFillTx/>
              <a:latin typeface="+mn-lt"/>
              <a:ea typeface="+mn-ea"/>
              <a:cs typeface="Calibri"/>
            </a:rPr>
            <a:t>m</a:t>
          </a:r>
          <a:r>
            <a:rPr kumimoji="0" lang="en-US" sz="1000" b="0" i="0" u="none" strike="noStrike" kern="1200" cap="none" spc="0" normalizeH="0" baseline="0" noProof="0" dirty="0" smtClean="0">
              <a:ln/>
              <a:effectLst/>
              <a:uLnTx/>
              <a:uFillTx/>
              <a:latin typeface="+mn-lt"/>
              <a:ea typeface="+mn-ea"/>
              <a:cs typeface="Calibri"/>
            </a:rPr>
            <a:t>e</a:t>
          </a:r>
          <a:r>
            <a:rPr kumimoji="0" lang="en-US" sz="1000" b="0" i="0" u="none" strike="noStrike" kern="1200" cap="none" spc="-25" normalizeH="0" baseline="0" noProof="0" dirty="0" smtClean="0">
              <a:ln/>
              <a:effectLst/>
              <a:uLnTx/>
              <a:uFillTx/>
              <a:latin typeface="+mn-lt"/>
              <a:ea typeface="+mn-ea"/>
              <a:cs typeface="Calibri"/>
            </a:rPr>
            <a:t>n</a:t>
          </a:r>
          <a:r>
            <a:rPr kumimoji="0" lang="en-US" sz="1000" b="0" i="0" u="none" strike="noStrike" kern="1200" cap="none" spc="0" normalizeH="0" baseline="0" noProof="0" dirty="0" smtClean="0">
              <a:ln/>
              <a:effectLst/>
              <a:uLnTx/>
              <a:uFillTx/>
              <a:latin typeface="+mn-lt"/>
              <a:ea typeface="+mn-ea"/>
              <a:cs typeface="Calibri"/>
            </a:rPr>
            <a:t>t by parents</a:t>
          </a:r>
          <a:endParaRPr lang="en-US" sz="1000" kern="1200" dirty="0">
            <a:latin typeface="+mn-lt"/>
          </a:endParaRPr>
        </a:p>
      </dsp:txBody>
      <dsp:txXfrm>
        <a:off x="6672754" y="5250231"/>
        <a:ext cx="1801369" cy="465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AC651-C423-4E22-A94B-9C32587F764A}">
      <dsp:nvSpPr>
        <dsp:cNvPr id="0" name=""/>
        <dsp:cNvSpPr/>
      </dsp:nvSpPr>
      <dsp:spPr>
        <a:xfrm>
          <a:off x="763385" y="22167"/>
          <a:ext cx="1064029" cy="106402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b="1" kern="1200" dirty="0">
              <a:latin typeface="+mn-lt"/>
              <a:cs typeface="Arial" panose="020B0604020202020204" pitchFamily="34" charset="0"/>
            </a:rPr>
            <a:t>Medical</a:t>
          </a:r>
        </a:p>
      </dsp:txBody>
      <dsp:txXfrm>
        <a:off x="905255" y="208372"/>
        <a:ext cx="780288" cy="478813"/>
      </dsp:txXfrm>
    </dsp:sp>
    <dsp:sp modelId="{E4216785-9F95-4A84-9A2F-26DD6FB8C36C}">
      <dsp:nvSpPr>
        <dsp:cNvPr id="0" name=""/>
        <dsp:cNvSpPr/>
      </dsp:nvSpPr>
      <dsp:spPr>
        <a:xfrm>
          <a:off x="1147322" y="687185"/>
          <a:ext cx="1064029" cy="1064029"/>
        </a:xfrm>
        <a:prstGeom prst="ellipse">
          <a:avLst/>
        </a:prstGeom>
        <a:solidFill>
          <a:schemeClr val="accent2">
            <a:alpha val="50000"/>
            <a:hueOff val="9817328"/>
            <a:satOff val="-7692"/>
            <a:lumOff val="-7941"/>
            <a:alphaOff val="0"/>
          </a:schemeClr>
        </a:solidFill>
        <a:ln w="12700" cap="flat" cmpd="sng" algn="ctr">
          <a:solidFill>
            <a:schemeClr val="lt1">
              <a:hueOff val="0"/>
              <a:satOff val="0"/>
              <a:lumOff val="0"/>
              <a:alphaOff val="0"/>
            </a:schemeClr>
          </a:solidFill>
          <a:prstDash val="solid"/>
          <a:miter lim="800000"/>
        </a:ln>
        <a:effectLst>
          <a:reflection blurRad="6350" stA="15000" endPos="18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dirty="0">
            <a:latin typeface="+mn-lt"/>
            <a:cs typeface="Arial" panose="020B0604020202020204" pitchFamily="34" charset="0"/>
          </a:endParaRPr>
        </a:p>
      </dsp:txBody>
      <dsp:txXfrm>
        <a:off x="1472738" y="962059"/>
        <a:ext cx="638417" cy="585216"/>
      </dsp:txXfrm>
    </dsp:sp>
    <dsp:sp modelId="{55FE32DE-46C8-4A25-BAEC-A8AED47A3322}">
      <dsp:nvSpPr>
        <dsp:cNvPr id="0" name=""/>
        <dsp:cNvSpPr/>
      </dsp:nvSpPr>
      <dsp:spPr>
        <a:xfrm>
          <a:off x="467932" y="687185"/>
          <a:ext cx="1064029" cy="1064029"/>
        </a:xfrm>
        <a:prstGeom prst="ellipse">
          <a:avLst/>
        </a:prstGeom>
        <a:solidFill>
          <a:schemeClr val="accent2">
            <a:alpha val="50000"/>
            <a:hueOff val="19634656"/>
            <a:satOff val="-15384"/>
            <a:lumOff val="-15882"/>
            <a:alphaOff val="0"/>
          </a:schemeClr>
        </a:solidFill>
        <a:ln w="12700" cap="flat" cmpd="sng" algn="ctr">
          <a:solidFill>
            <a:schemeClr val="lt1">
              <a:hueOff val="0"/>
              <a:satOff val="0"/>
              <a:lumOff val="0"/>
              <a:alphaOff val="0"/>
            </a:schemeClr>
          </a:solidFill>
          <a:prstDash val="solid"/>
          <a:miter lim="800000"/>
        </a:ln>
        <a:effectLst>
          <a:reflection blurRad="6350" stA="15000" endPos="18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b="1" kern="1200" dirty="0">
              <a:latin typeface="+mn-lt"/>
              <a:cs typeface="Arial" panose="020B0604020202020204" pitchFamily="34" charset="0"/>
            </a:rPr>
            <a:t>Social</a:t>
          </a:r>
        </a:p>
      </dsp:txBody>
      <dsp:txXfrm>
        <a:off x="568128" y="962059"/>
        <a:ext cx="638417" cy="585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74AC5-0FB8-4EB1-A586-06ACAB9A5867}">
      <dsp:nvSpPr>
        <dsp:cNvPr id="0" name=""/>
        <dsp:cNvSpPr/>
      </dsp:nvSpPr>
      <dsp:spPr>
        <a:xfrm rot="5400000">
          <a:off x="2003442" y="-453551"/>
          <a:ext cx="1255318" cy="247633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$40,682</a:t>
          </a:r>
          <a:r>
            <a:rPr lang="en-US" sz="1800" kern="1200" dirty="0"/>
            <a:t/>
          </a:r>
          <a:br>
            <a:rPr lang="en-US" sz="1800" kern="1200" dirty="0"/>
          </a:br>
          <a:r>
            <a:rPr lang="en-US" sz="1800" i="1" kern="1200" dirty="0"/>
            <a:t>average expenditure per person per </a:t>
          </a:r>
          <a:r>
            <a:rPr lang="en-US" sz="1800" i="1" kern="1200" dirty="0" smtClean="0"/>
            <a:t>year</a:t>
          </a:r>
          <a:endParaRPr lang="en-US" sz="1800" i="1" kern="1200" dirty="0"/>
        </a:p>
      </dsp:txBody>
      <dsp:txXfrm rot="-5400000">
        <a:off x="1392936" y="218235"/>
        <a:ext cx="2415050" cy="1132758"/>
      </dsp:txXfrm>
    </dsp:sp>
    <dsp:sp modelId="{DCB33421-CB96-4CC3-85AC-7613BBD1B643}">
      <dsp:nvSpPr>
        <dsp:cNvPr id="0" name=""/>
        <dsp:cNvSpPr/>
      </dsp:nvSpPr>
      <dsp:spPr>
        <a:xfrm>
          <a:off x="0" y="39"/>
          <a:ext cx="1392936" cy="156914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a:t>5% of U.S. population accounts </a:t>
          </a:r>
          <a:r>
            <a:rPr lang="en-US" sz="1400" b="1" kern="1200" dirty="0" smtClean="0"/>
            <a:t>for almost half of all health care spending</a:t>
          </a:r>
          <a:endParaRPr lang="en-US" sz="1400" b="1" kern="1200" dirty="0"/>
        </a:p>
      </dsp:txBody>
      <dsp:txXfrm>
        <a:off x="67998" y="68037"/>
        <a:ext cx="1256940" cy="1433152"/>
      </dsp:txXfrm>
    </dsp:sp>
    <dsp:sp modelId="{ACAEA05B-8DAB-4345-B77F-EF61A93D2C2A}">
      <dsp:nvSpPr>
        <dsp:cNvPr id="0" name=""/>
        <dsp:cNvSpPr/>
      </dsp:nvSpPr>
      <dsp:spPr>
        <a:xfrm rot="5400000">
          <a:off x="2003442" y="1194054"/>
          <a:ext cx="1255318" cy="247633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$236</a:t>
          </a:r>
          <a:r>
            <a:rPr lang="en-US" sz="1800" kern="1200" dirty="0"/>
            <a:t/>
          </a:r>
          <a:br>
            <a:rPr lang="en-US" sz="1800" kern="1200" dirty="0"/>
          </a:br>
          <a:r>
            <a:rPr lang="en-US" sz="1800" i="1" u="none" kern="1200" dirty="0"/>
            <a:t>average expenditure per person per </a:t>
          </a:r>
          <a:r>
            <a:rPr lang="en-US" sz="1800" i="1" u="none" kern="1200" dirty="0" smtClean="0"/>
            <a:t>year</a:t>
          </a:r>
          <a:endParaRPr lang="en-US" sz="1800" i="1" u="none" kern="1200" dirty="0"/>
        </a:p>
      </dsp:txBody>
      <dsp:txXfrm rot="-5400000">
        <a:off x="1392936" y="1865840"/>
        <a:ext cx="2415050" cy="1132758"/>
      </dsp:txXfrm>
    </dsp:sp>
    <dsp:sp modelId="{5A9E4605-B075-408C-A875-A4AB6B759584}">
      <dsp:nvSpPr>
        <dsp:cNvPr id="0" name=""/>
        <dsp:cNvSpPr/>
      </dsp:nvSpPr>
      <dsp:spPr>
        <a:xfrm>
          <a:off x="0" y="1647645"/>
          <a:ext cx="1392936" cy="156914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a:t>50% of U.S. population accounts for only 3% of health care </a:t>
          </a:r>
          <a:r>
            <a:rPr lang="en-US" sz="1400" b="1" kern="1200" dirty="0" smtClean="0"/>
            <a:t>spending</a:t>
          </a:r>
          <a:endParaRPr lang="en-US" sz="1400" b="1" kern="1200" dirty="0"/>
        </a:p>
      </dsp:txBody>
      <dsp:txXfrm>
        <a:off x="67998" y="1715643"/>
        <a:ext cx="1256940" cy="1433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C88F2-1F4B-4C79-AD1B-6000B938F3EA}">
      <dsp:nvSpPr>
        <dsp:cNvPr id="0" name=""/>
        <dsp:cNvSpPr/>
      </dsp:nvSpPr>
      <dsp:spPr>
        <a:xfrm>
          <a:off x="1183091" y="0"/>
          <a:ext cx="1603811" cy="1603811"/>
        </a:xfrm>
        <a:prstGeom prst="triangl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Population Health</a:t>
          </a:r>
          <a:endParaRPr lang="en-US" sz="1000" b="1" kern="1200" dirty="0"/>
        </a:p>
      </dsp:txBody>
      <dsp:txXfrm>
        <a:off x="1584044" y="801906"/>
        <a:ext cx="801905" cy="801905"/>
      </dsp:txXfrm>
    </dsp:sp>
    <dsp:sp modelId="{9C8ED2E0-3331-4553-A5A4-92A5EEEA5E44}">
      <dsp:nvSpPr>
        <dsp:cNvPr id="0" name=""/>
        <dsp:cNvSpPr/>
      </dsp:nvSpPr>
      <dsp:spPr>
        <a:xfrm>
          <a:off x="390568" y="1603811"/>
          <a:ext cx="1603811" cy="1603811"/>
        </a:xfrm>
        <a:prstGeom prst="triangl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Experience Of Care</a:t>
          </a:r>
          <a:endParaRPr lang="en-US" sz="1000" b="1" kern="1200" dirty="0"/>
        </a:p>
      </dsp:txBody>
      <dsp:txXfrm>
        <a:off x="791521" y="2405717"/>
        <a:ext cx="801905" cy="801905"/>
      </dsp:txXfrm>
    </dsp:sp>
    <dsp:sp modelId="{A4DF14AA-B927-4E71-8528-418C7CA4489D}">
      <dsp:nvSpPr>
        <dsp:cNvPr id="0" name=""/>
        <dsp:cNvSpPr/>
      </dsp:nvSpPr>
      <dsp:spPr>
        <a:xfrm rot="10800000">
          <a:off x="1192474" y="1603811"/>
          <a:ext cx="1603811" cy="1603811"/>
        </a:xfrm>
        <a:prstGeom prst="triangl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The Triple Aim</a:t>
          </a:r>
          <a:endParaRPr lang="en-US" sz="1000" b="1" kern="1200" dirty="0"/>
        </a:p>
      </dsp:txBody>
      <dsp:txXfrm rot="10800000">
        <a:off x="1593427" y="1603811"/>
        <a:ext cx="801905" cy="801905"/>
      </dsp:txXfrm>
    </dsp:sp>
    <dsp:sp modelId="{4F79A4DA-4254-4C79-A2DB-27B5B7EEDA1D}">
      <dsp:nvSpPr>
        <dsp:cNvPr id="0" name=""/>
        <dsp:cNvSpPr/>
      </dsp:nvSpPr>
      <dsp:spPr>
        <a:xfrm>
          <a:off x="1994380" y="1603811"/>
          <a:ext cx="1603811" cy="1603811"/>
        </a:xfrm>
        <a:prstGeom prst="triangl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Per Capita Cost</a:t>
          </a:r>
          <a:endParaRPr lang="en-US" sz="1000" b="1" kern="1200" dirty="0"/>
        </a:p>
      </dsp:txBody>
      <dsp:txXfrm>
        <a:off x="2395333" y="2405717"/>
        <a:ext cx="801905" cy="801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A96A5-B470-4A36-9410-670A7C18F0B8}">
      <dsp:nvSpPr>
        <dsp:cNvPr id="0" name=""/>
        <dsp:cNvSpPr/>
      </dsp:nvSpPr>
      <dsp:spPr>
        <a:xfrm>
          <a:off x="314966" y="1667"/>
          <a:ext cx="3269896" cy="1961937"/>
        </a:xfrm>
        <a:prstGeom prst="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Often removed from their families due to abuse and/or neglect, children in foster care often have health conditions that have been inconsistently treated or not addressed at </a:t>
          </a:r>
          <a:r>
            <a:rPr lang="en-US" sz="1800" kern="1200" dirty="0" smtClean="0"/>
            <a:t>all</a:t>
          </a:r>
          <a:endParaRPr lang="en-US" sz="1800" kern="1200" dirty="0"/>
        </a:p>
      </dsp:txBody>
      <dsp:txXfrm>
        <a:off x="314966" y="1667"/>
        <a:ext cx="3269896" cy="1961937"/>
      </dsp:txXfrm>
    </dsp:sp>
    <dsp:sp modelId="{29A9D34E-F0D1-41B1-B582-3A82D1EF1620}">
      <dsp:nvSpPr>
        <dsp:cNvPr id="0" name=""/>
        <dsp:cNvSpPr/>
      </dsp:nvSpPr>
      <dsp:spPr>
        <a:xfrm>
          <a:off x="3934186" y="1079"/>
          <a:ext cx="3269896" cy="1961937"/>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30%-80% enter foster care with at least one untreated physical condition</a:t>
          </a:r>
          <a:endParaRPr lang="en-US" sz="1800" kern="1200" dirty="0">
            <a:effectLst>
              <a:outerShdw blurRad="38100" dist="38100" dir="2700000" algn="tl">
                <a:srgbClr val="000000">
                  <a:alpha val="43137"/>
                </a:srgbClr>
              </a:outerShdw>
            </a:effectLst>
          </a:endParaRPr>
        </a:p>
      </dsp:txBody>
      <dsp:txXfrm>
        <a:off x="3934186" y="1079"/>
        <a:ext cx="3269896" cy="1961937"/>
      </dsp:txXfrm>
    </dsp:sp>
    <dsp:sp modelId="{6996A83D-0E1F-48F2-91AB-B19745AC58FF}">
      <dsp:nvSpPr>
        <dsp:cNvPr id="0" name=""/>
        <dsp:cNvSpPr/>
      </dsp:nvSpPr>
      <dsp:spPr>
        <a:xfrm>
          <a:off x="314966" y="2280962"/>
          <a:ext cx="3269896" cy="1961937"/>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Up to </a:t>
          </a:r>
          <a:r>
            <a:rPr lang="en-US" sz="1800" b="0" u="sng" kern="1200" dirty="0" smtClean="0">
              <a:solidFill>
                <a:schemeClr val="bg1"/>
              </a:solidFill>
              <a:effectLst>
                <a:outerShdw blurRad="38100" dist="38100" dir="2700000" algn="tl">
                  <a:srgbClr val="000000">
                    <a:alpha val="43137"/>
                  </a:srgbClr>
                </a:outerShdw>
              </a:effectLst>
            </a:rPr>
            <a:t>80%</a:t>
          </a:r>
          <a:r>
            <a:rPr lang="en-US" sz="1800" b="0" u="none" kern="1200" dirty="0" smtClean="0">
              <a:solidFill>
                <a:schemeClr val="bg1"/>
              </a:solidFill>
              <a:effectLst>
                <a:outerShdw blurRad="38100" dist="38100" dir="2700000" algn="tl">
                  <a:srgbClr val="000000">
                    <a:alpha val="43137"/>
                  </a:srgbClr>
                </a:outerShdw>
              </a:effectLst>
            </a:rPr>
            <a:t> </a:t>
          </a:r>
          <a:r>
            <a:rPr lang="en-US" sz="1800" kern="1200" dirty="0" smtClean="0">
              <a:effectLst>
                <a:outerShdw blurRad="38100" dist="38100" dir="2700000" algn="tl">
                  <a:srgbClr val="000000">
                    <a:alpha val="43137"/>
                  </a:srgbClr>
                </a:outerShdw>
              </a:effectLst>
            </a:rPr>
            <a:t>of children in foster care have significant mental health issues, compared to approximately</a:t>
          </a:r>
          <a:r>
            <a:rPr lang="en-US" sz="1800" kern="1200" dirty="0" smtClean="0">
              <a:solidFill>
                <a:schemeClr val="bg1"/>
              </a:solidFill>
              <a:effectLst>
                <a:outerShdw blurRad="38100" dist="38100" dir="2700000" algn="tl">
                  <a:srgbClr val="000000">
                    <a:alpha val="43137"/>
                  </a:srgbClr>
                </a:outerShdw>
              </a:effectLst>
            </a:rPr>
            <a:t> </a:t>
          </a:r>
          <a:r>
            <a:rPr lang="en-US" sz="1800" b="0" u="sng" kern="1200" dirty="0" smtClean="0">
              <a:solidFill>
                <a:schemeClr val="bg1"/>
              </a:solidFill>
              <a:effectLst>
                <a:outerShdw blurRad="38100" dist="38100" dir="2700000" algn="tl">
                  <a:srgbClr val="000000">
                    <a:alpha val="43137"/>
                  </a:srgbClr>
                </a:outerShdw>
              </a:effectLst>
            </a:rPr>
            <a:t>18-22%</a:t>
          </a:r>
          <a:r>
            <a:rPr lang="en-US" sz="1800" b="0" u="none" kern="1200" dirty="0" smtClean="0">
              <a:solidFill>
                <a:schemeClr val="bg1"/>
              </a:solidFill>
              <a:effectLst>
                <a:outerShdw blurRad="38100" dist="38100" dir="2700000" algn="tl">
                  <a:srgbClr val="000000">
                    <a:alpha val="43137"/>
                  </a:srgbClr>
                </a:outerShdw>
              </a:effectLst>
            </a:rPr>
            <a:t> </a:t>
          </a:r>
          <a:r>
            <a:rPr lang="en-US" sz="1800" kern="1200" dirty="0" smtClean="0">
              <a:effectLst>
                <a:outerShdw blurRad="38100" dist="38100" dir="2700000" algn="tl">
                  <a:srgbClr val="000000">
                    <a:alpha val="43137"/>
                  </a:srgbClr>
                </a:outerShdw>
              </a:effectLst>
            </a:rPr>
            <a:t>of the general population</a:t>
          </a:r>
          <a:endParaRPr lang="en-US" sz="1800" kern="1200" dirty="0">
            <a:effectLst>
              <a:outerShdw blurRad="38100" dist="38100" dir="2700000" algn="tl">
                <a:srgbClr val="000000">
                  <a:alpha val="43137"/>
                </a:srgbClr>
              </a:outerShdw>
            </a:effectLst>
          </a:endParaRPr>
        </a:p>
      </dsp:txBody>
      <dsp:txXfrm>
        <a:off x="314966" y="2280962"/>
        <a:ext cx="3269896" cy="1961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C6A4E-4F67-487D-8971-727A350AC08B}">
      <dsp:nvSpPr>
        <dsp:cNvPr id="0" name=""/>
        <dsp:cNvSpPr/>
      </dsp:nvSpPr>
      <dsp:spPr>
        <a:xfrm rot="16200000">
          <a:off x="-737094" y="738101"/>
          <a:ext cx="4093535" cy="2617332"/>
        </a:xfrm>
        <a:prstGeom prst="flowChartManualOperation">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0" tIns="0" rIns="104304" bIns="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As a result of these increased mental health issues, foster youth are prescribed psychotropic medications at a much higher rate than non-foster youth, costing the state, through fee-for-service programs such as Medicaid, millions of dollars a year</a:t>
          </a:r>
          <a:endParaRPr lang="en-US" sz="1600" b="1" kern="1200" dirty="0">
            <a:effectLst>
              <a:outerShdw blurRad="38100" dist="38100" dir="2700000" algn="tl">
                <a:srgbClr val="000000">
                  <a:alpha val="43137"/>
                </a:srgbClr>
              </a:outerShdw>
            </a:effectLst>
          </a:endParaRPr>
        </a:p>
      </dsp:txBody>
      <dsp:txXfrm rot="5400000">
        <a:off x="1008" y="818706"/>
        <a:ext cx="2617332" cy="2456121"/>
      </dsp:txXfrm>
    </dsp:sp>
    <dsp:sp modelId="{6294F864-8DA5-4738-B908-9F9A9B7B44E4}">
      <dsp:nvSpPr>
        <dsp:cNvPr id="0" name=""/>
        <dsp:cNvSpPr/>
      </dsp:nvSpPr>
      <dsp:spPr>
        <a:xfrm rot="16200000">
          <a:off x="2076538" y="738101"/>
          <a:ext cx="4093535" cy="2617332"/>
        </a:xfrm>
        <a:prstGeom prst="flowChartManualOperati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0" tIns="0" rIns="104304" bIns="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The American Academy of Pediatrics, Healthy Foster Care American Initiative, identifies mental and behavioral health as the “greatest unmet heath need for children and teens in foster care”</a:t>
          </a:r>
          <a:endParaRPr lang="en-US" sz="1600" b="1" kern="1200" dirty="0">
            <a:effectLst>
              <a:outerShdw blurRad="38100" dist="38100" dir="2700000" algn="tl">
                <a:srgbClr val="000000">
                  <a:alpha val="43137"/>
                </a:srgbClr>
              </a:outerShdw>
            </a:effectLst>
          </a:endParaRPr>
        </a:p>
      </dsp:txBody>
      <dsp:txXfrm rot="5400000">
        <a:off x="2814640" y="818706"/>
        <a:ext cx="2617332" cy="2456121"/>
      </dsp:txXfrm>
    </dsp:sp>
    <dsp:sp modelId="{71B856A7-9780-4FE3-8EE5-8D33640DDA79}">
      <dsp:nvSpPr>
        <dsp:cNvPr id="0" name=""/>
        <dsp:cNvSpPr/>
      </dsp:nvSpPr>
      <dsp:spPr>
        <a:xfrm rot="16200000">
          <a:off x="4890170" y="738101"/>
          <a:ext cx="4093535" cy="2617332"/>
        </a:xfrm>
        <a:prstGeom prst="flowChartManualOperati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0" rIns="82550" bIns="0"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bg1"/>
              </a:solidFill>
              <a:effectLst>
                <a:outerShdw blurRad="38100" dist="38100" dir="2700000" algn="tl">
                  <a:srgbClr val="000000">
                    <a:alpha val="43137"/>
                  </a:srgbClr>
                </a:outerShdw>
              </a:effectLst>
            </a:rPr>
            <a:t>Factors contributing to the mental and behavioral health of children and youth in foster care includes the history of complex trauma, frequently changing situations and transitions, broken family relationships, inconsistent and inadequate access to mental health services, and the over-prescription of psychotropic medications</a:t>
          </a:r>
          <a:endParaRPr lang="en-US" sz="1300" b="1" kern="1200" dirty="0">
            <a:solidFill>
              <a:schemeClr val="bg1"/>
            </a:solidFill>
            <a:effectLst>
              <a:outerShdw blurRad="38100" dist="38100" dir="2700000" algn="tl">
                <a:srgbClr val="000000">
                  <a:alpha val="43137"/>
                </a:srgbClr>
              </a:outerShdw>
            </a:effectLst>
          </a:endParaRPr>
        </a:p>
      </dsp:txBody>
      <dsp:txXfrm rot="5400000">
        <a:off x="5628272" y="818706"/>
        <a:ext cx="2617332" cy="24561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9073E-ED32-4E1A-A939-29FB500A9B4D}">
      <dsp:nvSpPr>
        <dsp:cNvPr id="0" name=""/>
        <dsp:cNvSpPr/>
      </dsp:nvSpPr>
      <dsp:spPr>
        <a:xfrm>
          <a:off x="0" y="67505"/>
          <a:ext cx="7204619" cy="2587805"/>
        </a:xfrm>
        <a:prstGeom prst="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A more seamless and integrated system would provide shared infrastructure to identify concerns early and improve access to effective services for all youth in need, regardless of system involvement</a:t>
          </a:r>
          <a:endParaRPr lang="en-US" sz="2100" b="1" kern="1200" dirty="0">
            <a:effectLst>
              <a:outerShdw blurRad="38100" dist="38100" dir="2700000" algn="tl">
                <a:srgbClr val="000000">
                  <a:alpha val="43137"/>
                </a:srgbClr>
              </a:outerShdw>
            </a:effectLst>
          </a:endParaRPr>
        </a:p>
      </dsp:txBody>
      <dsp:txXfrm>
        <a:off x="0" y="67505"/>
        <a:ext cx="7204619" cy="2587805"/>
      </dsp:txXfrm>
    </dsp:sp>
    <dsp:sp modelId="{47AE25A5-4B05-411D-9132-9BC63FD66494}">
      <dsp:nvSpPr>
        <dsp:cNvPr id="0" name=""/>
        <dsp:cNvSpPr/>
      </dsp:nvSpPr>
      <dsp:spPr>
        <a:xfrm>
          <a:off x="0" y="2862924"/>
          <a:ext cx="7204619" cy="1625260"/>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The great challenge is getting all child-serving systems — behavioral health, juvenile justice, education, child welfare and others — to truly partner with one another in a way that more efficiently addresses the needs of at-risk youth</a:t>
          </a:r>
          <a:endParaRPr lang="en-US" sz="2100" b="1" kern="1200" dirty="0">
            <a:effectLst>
              <a:outerShdw blurRad="38100" dist="38100" dir="2700000" algn="tl">
                <a:srgbClr val="000000">
                  <a:alpha val="43137"/>
                </a:srgbClr>
              </a:outerShdw>
            </a:effectLst>
          </a:endParaRPr>
        </a:p>
      </dsp:txBody>
      <dsp:txXfrm>
        <a:off x="0" y="2862924"/>
        <a:ext cx="7204619" cy="16252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A61B5-4AA3-44D0-9A07-541FD81D1908}">
      <dsp:nvSpPr>
        <dsp:cNvPr id="0" name=""/>
        <dsp:cNvSpPr/>
      </dsp:nvSpPr>
      <dsp:spPr>
        <a:xfrm rot="16200000">
          <a:off x="-294345" y="298246"/>
          <a:ext cx="4348717" cy="3752223"/>
        </a:xfrm>
        <a:prstGeom prst="flowChartManualOperation">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0117" bIns="0" numCol="1" spcCol="1270" anchor="ctr" anchorCtr="0">
          <a:noAutofit/>
        </a:bodyPr>
        <a:lstStyle/>
        <a:p>
          <a:pPr lvl="0" algn="ctr" defTabSz="844550" rtl="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Connecticut is implementing the Children’s Behavioral Health Plan. System partners are working toward better integration of finances, provider networks, and data.  Access is being expanded so that there is “no wrong door” for receiving services.</a:t>
          </a:r>
          <a:endParaRPr lang="en-US" sz="1900" b="1" kern="1200" dirty="0">
            <a:effectLst>
              <a:outerShdw blurRad="38100" dist="38100" dir="2700000" algn="tl">
                <a:srgbClr val="000000">
                  <a:alpha val="43137"/>
                </a:srgbClr>
              </a:outerShdw>
            </a:effectLst>
          </a:endParaRPr>
        </a:p>
      </dsp:txBody>
      <dsp:txXfrm rot="5400000">
        <a:off x="3902" y="869742"/>
        <a:ext cx="3752223" cy="2609231"/>
      </dsp:txXfrm>
    </dsp:sp>
    <dsp:sp modelId="{A4C8D665-1A8D-4B20-8B73-9169F68D6EB8}">
      <dsp:nvSpPr>
        <dsp:cNvPr id="0" name=""/>
        <dsp:cNvSpPr/>
      </dsp:nvSpPr>
      <dsp:spPr>
        <a:xfrm rot="16200000">
          <a:off x="3739294" y="298246"/>
          <a:ext cx="4348717" cy="3752223"/>
        </a:xfrm>
        <a:prstGeom prst="flowChartManualOperati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0" tIns="0" rIns="120117" bIns="0" numCol="1" spcCol="1270" anchor="ctr" anchorCtr="0">
          <a:noAutofit/>
        </a:bodyPr>
        <a:lstStyle/>
        <a:p>
          <a:pPr lvl="0" algn="ctr" defTabSz="844550" rtl="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New Jersey divisions of mental health and health are working together to begin strategic integrated healthcare initiatives</a:t>
          </a:r>
          <a:endParaRPr lang="en-US" sz="1900" b="1" kern="1200" dirty="0">
            <a:effectLst>
              <a:outerShdw blurRad="38100" dist="38100" dir="2700000" algn="tl">
                <a:srgbClr val="000000">
                  <a:alpha val="43137"/>
                </a:srgbClr>
              </a:outerShdw>
            </a:effectLst>
          </a:endParaRPr>
        </a:p>
      </dsp:txBody>
      <dsp:txXfrm rot="5400000">
        <a:off x="4037541" y="869742"/>
        <a:ext cx="3752223" cy="26092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9DAF4-A56A-41F2-A51A-F30AC490B035}">
      <dsp:nvSpPr>
        <dsp:cNvPr id="0" name=""/>
        <dsp:cNvSpPr/>
      </dsp:nvSpPr>
      <dsp:spPr>
        <a:xfrm>
          <a:off x="0" y="449786"/>
          <a:ext cx="7953154" cy="722925"/>
        </a:xfrm>
        <a:prstGeom prst="rect">
          <a:avLst/>
        </a:prstGeom>
        <a:solidFill>
          <a:schemeClr val="lt1">
            <a:alpha val="90000"/>
            <a:hueOff val="0"/>
            <a:satOff val="0"/>
            <a:lumOff val="0"/>
            <a:alphaOff val="0"/>
          </a:schemeClr>
        </a:solidFill>
        <a:ln w="6350" cap="flat" cmpd="sng" algn="ctr">
          <a:solidFill>
            <a:schemeClr val="tx2"/>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7253" tIns="354076" rIns="617253"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Focus on addressing financial and service delivery “silos”</a:t>
          </a:r>
          <a:endParaRPr lang="en-US" sz="1700" kern="1200" dirty="0"/>
        </a:p>
      </dsp:txBody>
      <dsp:txXfrm>
        <a:off x="0" y="449786"/>
        <a:ext cx="7953154" cy="722925"/>
      </dsp:txXfrm>
    </dsp:sp>
    <dsp:sp modelId="{705C1F33-24C2-4837-BC3A-CA32FF366CA1}">
      <dsp:nvSpPr>
        <dsp:cNvPr id="0" name=""/>
        <dsp:cNvSpPr/>
      </dsp:nvSpPr>
      <dsp:spPr>
        <a:xfrm>
          <a:off x="380578" y="211778"/>
          <a:ext cx="7572575" cy="501840"/>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0427" tIns="0" rIns="210427" bIns="0" numCol="1" spcCol="1270" anchor="ctr" anchorCtr="0">
          <a:noAutofit/>
        </a:bodyPr>
        <a:lstStyle/>
        <a:p>
          <a:pPr lvl="0" algn="l"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System Organization, Financing, &amp; Accountability</a:t>
          </a:r>
          <a:r>
            <a:rPr lang="en-US" sz="1800" kern="1200" dirty="0" smtClean="0"/>
            <a:t> </a:t>
          </a:r>
          <a:endParaRPr lang="en-US" sz="1800" kern="1200" dirty="0"/>
        </a:p>
      </dsp:txBody>
      <dsp:txXfrm>
        <a:off x="405076" y="236276"/>
        <a:ext cx="7523579" cy="452844"/>
      </dsp:txXfrm>
    </dsp:sp>
    <dsp:sp modelId="{8EC7A812-2C9B-4E79-B407-11EA6CAE7BF7}">
      <dsp:nvSpPr>
        <dsp:cNvPr id="0" name=""/>
        <dsp:cNvSpPr/>
      </dsp:nvSpPr>
      <dsp:spPr>
        <a:xfrm>
          <a:off x="0" y="1515431"/>
          <a:ext cx="7953154" cy="722925"/>
        </a:xfrm>
        <a:prstGeom prst="rect">
          <a:avLst/>
        </a:prstGeom>
        <a:solidFill>
          <a:schemeClr val="lt1">
            <a:alpha val="90000"/>
            <a:hueOff val="0"/>
            <a:satOff val="0"/>
            <a:lumOff val="0"/>
            <a:alphaOff val="0"/>
          </a:schemeClr>
        </a:solidFill>
        <a:ln w="6350" cap="flat" cmpd="sng" algn="ctr">
          <a:solidFill>
            <a:schemeClr val="accent2"/>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7253" tIns="354076" rIns="617253"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Caregivers, educational, health, and behavioral health professionals</a:t>
          </a:r>
          <a:endParaRPr lang="en-US" sz="1700" kern="1200" dirty="0"/>
        </a:p>
      </dsp:txBody>
      <dsp:txXfrm>
        <a:off x="0" y="1515431"/>
        <a:ext cx="7953154" cy="722925"/>
      </dsp:txXfrm>
    </dsp:sp>
    <dsp:sp modelId="{C3CDD6EB-AABF-4D41-A4D5-B314F698C9E1}">
      <dsp:nvSpPr>
        <dsp:cNvPr id="0" name=""/>
        <dsp:cNvSpPr/>
      </dsp:nvSpPr>
      <dsp:spPr>
        <a:xfrm>
          <a:off x="378629" y="1264511"/>
          <a:ext cx="7572575" cy="501840"/>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0427" tIns="0" rIns="210427" bIns="0" numCol="1" spcCol="1270" anchor="ctr" anchorCtr="0">
          <a:noAutofit/>
        </a:bodyPr>
        <a:lstStyle/>
        <a:p>
          <a:pPr lvl="0" algn="l"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Health Promotion, Prevention, &amp; Early Identification </a:t>
          </a:r>
          <a:endParaRPr lang="en-US" sz="1800" b="1" kern="1200" dirty="0">
            <a:effectLst>
              <a:outerShdw blurRad="38100" dist="38100" dir="2700000" algn="tl">
                <a:srgbClr val="000000">
                  <a:alpha val="43137"/>
                </a:srgbClr>
              </a:outerShdw>
            </a:effectLst>
          </a:endParaRPr>
        </a:p>
      </dsp:txBody>
      <dsp:txXfrm>
        <a:off x="403127" y="1289009"/>
        <a:ext cx="7523579" cy="452844"/>
      </dsp:txXfrm>
    </dsp:sp>
    <dsp:sp modelId="{AF10C20D-72D4-4BE8-B589-D4D0C282CCA7}">
      <dsp:nvSpPr>
        <dsp:cNvPr id="0" name=""/>
        <dsp:cNvSpPr/>
      </dsp:nvSpPr>
      <dsp:spPr>
        <a:xfrm>
          <a:off x="0" y="2581076"/>
          <a:ext cx="7953154" cy="1204875"/>
        </a:xfrm>
        <a:prstGeom prst="rect">
          <a:avLst/>
        </a:prstGeom>
        <a:solidFill>
          <a:schemeClr val="lt1">
            <a:alpha val="90000"/>
            <a:hueOff val="0"/>
            <a:satOff val="0"/>
            <a:lumOff val="0"/>
            <a:alphaOff val="0"/>
          </a:schemeClr>
        </a:solidFill>
        <a:ln w="6350" cap="flat" cmpd="sng" algn="ctr">
          <a:solidFill>
            <a:schemeClr val="accent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7253" tIns="354076" rIns="617253"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Assessment, address service gaps, focus on emergency alternatives to ER and hospitalization, enhance capacity of schools, coordinate suicide prevention activities</a:t>
          </a:r>
          <a:endParaRPr lang="en-US" sz="1700" kern="1200" dirty="0"/>
        </a:p>
      </dsp:txBody>
      <dsp:txXfrm>
        <a:off x="0" y="2581076"/>
        <a:ext cx="7953154" cy="1204875"/>
      </dsp:txXfrm>
    </dsp:sp>
    <dsp:sp modelId="{66A2328D-84E0-404A-B54C-5F8F6FB2977E}">
      <dsp:nvSpPr>
        <dsp:cNvPr id="0" name=""/>
        <dsp:cNvSpPr/>
      </dsp:nvSpPr>
      <dsp:spPr>
        <a:xfrm>
          <a:off x="397657" y="2330156"/>
          <a:ext cx="6949434" cy="50184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0427" tIns="0" rIns="210427" bIns="0" numCol="1" spcCol="1270" anchor="ctr" anchorCtr="0">
          <a:noAutofit/>
        </a:bodyPr>
        <a:lstStyle/>
        <a:p>
          <a:pPr lvl="0" algn="l"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Access To A Comprehensive Array Of Services &amp; Supports</a:t>
          </a:r>
          <a:endParaRPr lang="en-US" sz="1800" b="1" kern="1200" dirty="0">
            <a:effectLst>
              <a:outerShdw blurRad="38100" dist="38100" dir="2700000" algn="tl">
                <a:srgbClr val="000000">
                  <a:alpha val="43137"/>
                </a:srgbClr>
              </a:outerShdw>
            </a:effectLst>
          </a:endParaRPr>
        </a:p>
      </dsp:txBody>
      <dsp:txXfrm>
        <a:off x="422155" y="2354654"/>
        <a:ext cx="6900438" cy="452844"/>
      </dsp:txXfrm>
    </dsp:sp>
    <dsp:sp modelId="{D809B607-C9C0-4E37-926A-9059FCFC81BB}">
      <dsp:nvSpPr>
        <dsp:cNvPr id="0" name=""/>
        <dsp:cNvSpPr/>
      </dsp:nvSpPr>
      <dsp:spPr>
        <a:xfrm>
          <a:off x="0" y="4128671"/>
          <a:ext cx="7953154" cy="722925"/>
        </a:xfrm>
        <a:prstGeom prst="rect">
          <a:avLst/>
        </a:prstGeom>
        <a:solidFill>
          <a:schemeClr val="lt1">
            <a:alpha val="90000"/>
            <a:hueOff val="0"/>
            <a:satOff val="0"/>
            <a:lumOff val="0"/>
            <a:alphaOff val="0"/>
          </a:schemeClr>
        </a:solidFill>
        <a:ln w="6350" cap="flat" cmpd="sng" algn="ctr">
          <a:solidFill>
            <a:schemeClr val="accent3"/>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7253" tIns="354076" rIns="617253"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Incentives for co-location of services and physician training</a:t>
          </a:r>
          <a:endParaRPr lang="en-US" sz="1700" kern="1200" dirty="0"/>
        </a:p>
      </dsp:txBody>
      <dsp:txXfrm>
        <a:off x="0" y="4128671"/>
        <a:ext cx="7953154" cy="722925"/>
      </dsp:txXfrm>
    </dsp:sp>
    <dsp:sp modelId="{8993655E-AD93-4CB8-B6C5-F17D90393738}">
      <dsp:nvSpPr>
        <dsp:cNvPr id="0" name=""/>
        <dsp:cNvSpPr/>
      </dsp:nvSpPr>
      <dsp:spPr>
        <a:xfrm>
          <a:off x="397657" y="3877751"/>
          <a:ext cx="6906900" cy="50184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0427" tIns="0" rIns="210427" bIns="0" numCol="1" spcCol="1270" anchor="ctr" anchorCtr="0">
          <a:noAutofit/>
        </a:bodyPr>
        <a:lstStyle/>
        <a:p>
          <a:pPr lvl="0" algn="l" defTabSz="800100" rtl="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Pediatric Primary Care &amp; Mental Health Care Integration</a:t>
          </a:r>
          <a:endParaRPr lang="en-US" sz="1800" b="1" kern="1200" dirty="0">
            <a:effectLst>
              <a:outerShdw blurRad="38100" dist="38100" dir="2700000" algn="tl">
                <a:srgbClr val="000000">
                  <a:alpha val="43137"/>
                </a:srgbClr>
              </a:outerShdw>
            </a:effectLst>
          </a:endParaRPr>
        </a:p>
      </dsp:txBody>
      <dsp:txXfrm>
        <a:off x="422155" y="3902249"/>
        <a:ext cx="6857904" cy="452844"/>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5C9C1-0ECB-446E-8A86-D87A7547783E}" type="datetimeFigureOut">
              <a:rPr lang="en-US" smtClean="0"/>
              <a:t>5/1/17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99619-F29B-4EB5-99EE-67F3914A2CB5}" type="slidenum">
              <a:rPr lang="en-US" smtClean="0"/>
              <a:t>‹#›</a:t>
            </a:fld>
            <a:endParaRPr lang="en-US" dirty="0"/>
          </a:p>
        </p:txBody>
      </p:sp>
    </p:spTree>
    <p:extLst>
      <p:ext uri="{BB962C8B-B14F-4D97-AF65-F5344CB8AC3E}">
        <p14:creationId xmlns:p14="http://schemas.microsoft.com/office/powerpoint/2010/main" val="34099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nihcm.org/pdf/DataBrief3%20Final.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ncsl.org/research/human-services/mental-health-and-foster-care.aspx"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ncsl.org/research/human-services/mental-health-and-foster-care.aspx"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jjie.org/2016/10/10/better-integrating-behavioral-health-juvenile-justice-systems-will-rescue-more-kid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jjie.org/2016/10/10/better-integrating-behavioral-health-juvenile-justice-systems-will-rescue-more-kid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smtClean="0"/>
              <a:t>National Institutes For Health Care Management (NIHCM). (2012). The concentration of health care spending: NIHCM foundation data brief July 2014. Retrieved from: </a:t>
            </a:r>
            <a:r>
              <a:rPr lang="en-US" sz="1200" dirty="0" smtClean="0">
                <a:hlinkClick r:id="rId3"/>
              </a:rPr>
              <a:t>http://www.nihcm.org/pdf/DataBrief3%20Final.pdf</a:t>
            </a:r>
            <a:endParaRPr lang="en-US" sz="1200" dirty="0" smtClean="0"/>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E51597-AFE7-48E2-825C-F472E82F3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911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hlinkClick r:id="rId3"/>
              </a:rPr>
              <a:t>http://www.ncsl.org/research/human-services/mental-health-and-foster-care.aspx</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3C702DA-889E-42A4-935D-3DBE9AAF189B}" type="slidenum">
              <a:rPr lang="en-US" smtClean="0"/>
              <a:pPr/>
              <a:t>9</a:t>
            </a:fld>
            <a:endParaRPr lang="en-US" dirty="0"/>
          </a:p>
        </p:txBody>
      </p:sp>
    </p:spTree>
    <p:extLst>
      <p:ext uri="{BB962C8B-B14F-4D97-AF65-F5344CB8AC3E}">
        <p14:creationId xmlns:p14="http://schemas.microsoft.com/office/powerpoint/2010/main" val="221967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hlinkClick r:id="rId3"/>
              </a:rPr>
              <a:t>http://www.ncsl.org/research/human-services/mental-health-and-foster-care.aspx</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3C702DA-889E-42A4-935D-3DBE9AAF189B}" type="slidenum">
              <a:rPr lang="en-US" smtClean="0"/>
              <a:pPr/>
              <a:t>10</a:t>
            </a:fld>
            <a:endParaRPr lang="en-US" dirty="0"/>
          </a:p>
        </p:txBody>
      </p:sp>
    </p:spTree>
    <p:extLst>
      <p:ext uri="{BB962C8B-B14F-4D97-AF65-F5344CB8AC3E}">
        <p14:creationId xmlns:p14="http://schemas.microsoft.com/office/powerpoint/2010/main" val="7025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http://jjie.org/2016/10/10/better-integrating-behavioral-health-juvenile-justice-systems-will-rescue-more-kids/</a:t>
            </a: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Connecticut the implementation of the Children’s Behavioral Health Plan, system partners like the state Department of Children and Families (DCF) and the Judicial Branch’s Court Support Services Division (CSSD) are working toward better integration of finances, provider networks, and data.  Access is being expanded so that there is “no wrong door” for receiving services.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702DA-889E-42A4-935D-3DBE9AAF18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http://www.plan4children.org/wp-content/uploads/2016/03/PA-15-27-9-15-16-final.pdf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DE7A1-E8AB-4D5D-B05D-0197D20A9D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8278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u="sng" dirty="0" smtClean="0">
                <a:hlinkClick r:id="rId3"/>
              </a:rPr>
              <a:t>http://jjie.org/2016/10/10/better-integrating-behavioral-health-juvenile-justice-systems-will-rescue-more-kids</a:t>
            </a:r>
            <a:endParaRPr lang="en-US" dirty="0"/>
          </a:p>
        </p:txBody>
      </p:sp>
      <p:sp>
        <p:nvSpPr>
          <p:cNvPr id="4" name="Slide Number Placeholder 3"/>
          <p:cNvSpPr>
            <a:spLocks noGrp="1"/>
          </p:cNvSpPr>
          <p:nvPr>
            <p:ph type="sldNum" sz="quarter" idx="10"/>
          </p:nvPr>
        </p:nvSpPr>
        <p:spPr/>
        <p:txBody>
          <a:bodyPr/>
          <a:lstStyle/>
          <a:p>
            <a:fld id="{73C702DA-889E-42A4-935D-3DBE9AAF189B}" type="slidenum">
              <a:rPr lang="en-US" smtClean="0"/>
              <a:pPr/>
              <a:t>18</a:t>
            </a:fld>
            <a:endParaRPr lang="en-US" dirty="0"/>
          </a:p>
        </p:txBody>
      </p:sp>
    </p:spTree>
    <p:extLst>
      <p:ext uri="{BB962C8B-B14F-4D97-AF65-F5344CB8AC3E}">
        <p14:creationId xmlns:p14="http://schemas.microsoft.com/office/powerpoint/2010/main" val="197198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tiff"/><Relationship Id="rId3"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5.tif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tiff"/><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tif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5.tif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8" name="Picture 2" descr="http://www.openminds.com/wp-content/themes/builder/library/images/index-bg-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80" t="11142" r="8409" b="13660"/>
          <a:stretch/>
        </p:blipFill>
        <p:spPr bwMode="auto">
          <a:xfrm>
            <a:off x="2" y="3732"/>
            <a:ext cx="9140157" cy="326524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 y="6217920"/>
            <a:ext cx="9144000"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3" name="Subtitle 2"/>
          <p:cNvSpPr>
            <a:spLocks noGrp="1"/>
          </p:cNvSpPr>
          <p:nvPr>
            <p:ph type="subTitle" idx="1"/>
          </p:nvPr>
        </p:nvSpPr>
        <p:spPr>
          <a:xfrm>
            <a:off x="365760" y="3687096"/>
            <a:ext cx="8412480" cy="1357159"/>
          </a:xfrm>
        </p:spPr>
        <p:txBody>
          <a:bodyPr>
            <a:normAutofit/>
          </a:bodyPr>
          <a:lstStyle>
            <a:lvl1pPr marL="0" indent="0" algn="l">
              <a:lnSpc>
                <a:spcPct val="100000"/>
              </a:lnSpc>
              <a:spcBef>
                <a:spcPts val="0"/>
              </a:spcBef>
              <a:buNone/>
              <a:defRPr sz="210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17" name="Rectangle 16"/>
          <p:cNvSpPr/>
          <p:nvPr userDrawn="1"/>
        </p:nvSpPr>
        <p:spPr>
          <a:xfrm>
            <a:off x="-1" y="2"/>
            <a:ext cx="9144001" cy="45719"/>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26" name="Title 1"/>
          <p:cNvSpPr>
            <a:spLocks noGrp="1"/>
          </p:cNvSpPr>
          <p:nvPr>
            <p:ph type="ctrTitle" hasCustomPrompt="1"/>
          </p:nvPr>
        </p:nvSpPr>
        <p:spPr>
          <a:xfrm>
            <a:off x="365760" y="282420"/>
            <a:ext cx="8412480" cy="2893084"/>
          </a:xfrm>
        </p:spPr>
        <p:txBody>
          <a:bodyPr anchor="ctr">
            <a:normAutofit/>
          </a:bodyPr>
          <a:lstStyle>
            <a:lvl1pPr marL="0" indent="0" algn="l">
              <a:lnSpc>
                <a:spcPct val="100000"/>
              </a:lnSpc>
              <a:defRPr sz="3300">
                <a:solidFill>
                  <a:schemeClr val="bg1"/>
                </a:solidFill>
                <a:latin typeface="+mn-lt"/>
              </a:defRPr>
            </a:lvl1pPr>
          </a:lstStyle>
          <a:p>
            <a:r>
              <a:rPr lang="en-US" dirty="0"/>
              <a:t>Click Here To Edit The Master Title Style</a:t>
            </a:r>
          </a:p>
        </p:txBody>
      </p:sp>
      <p:sp>
        <p:nvSpPr>
          <p:cNvPr id="9" name="Rectangle 8"/>
          <p:cNvSpPr/>
          <p:nvPr userDrawn="1"/>
        </p:nvSpPr>
        <p:spPr>
          <a:xfrm>
            <a:off x="1" y="0"/>
            <a:ext cx="9157063" cy="206182"/>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Rectangle 4"/>
          <p:cNvSpPr/>
          <p:nvPr userDrawn="1"/>
        </p:nvSpPr>
        <p:spPr>
          <a:xfrm>
            <a:off x="361918" y="3211324"/>
            <a:ext cx="8477282" cy="35779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725" b="0" i="0" u="none" strike="noStrike" kern="1200" cap="none" spc="0" normalizeH="0" baseline="0" noProof="0" dirty="0" smtClean="0">
                <a:ln>
                  <a:noFill/>
                </a:ln>
                <a:solidFill>
                  <a:prstClr val="white"/>
                </a:solidFill>
                <a:effectLst/>
                <a:uLnTx/>
                <a:uFillTx/>
                <a:latin typeface="Segoe UI"/>
                <a:ea typeface="+mn-ea"/>
                <a:cs typeface="+mn-cs"/>
              </a:rPr>
              <a:t>The </a:t>
            </a:r>
            <a:r>
              <a:rPr kumimoji="0" lang="en-US" sz="1725" b="0" i="1" u="none" strike="noStrike" kern="1200" cap="none" spc="0" normalizeH="0" baseline="0" noProof="0" dirty="0" smtClean="0">
                <a:ln>
                  <a:noFill/>
                </a:ln>
                <a:solidFill>
                  <a:prstClr val="white"/>
                </a:solidFill>
                <a:effectLst/>
                <a:uLnTx/>
                <a:uFillTx/>
                <a:latin typeface="Segoe UI"/>
                <a:ea typeface="+mn-ea"/>
                <a:cs typeface="+mn-cs"/>
              </a:rPr>
              <a:t>OPEN MINDS </a:t>
            </a:r>
            <a:r>
              <a:rPr kumimoji="0" lang="en-US" sz="1725" b="0" i="0" u="none" strike="noStrike" kern="1200" cap="none" spc="0" normalizeH="0" baseline="0" noProof="0" dirty="0" smtClean="0">
                <a:ln>
                  <a:noFill/>
                </a:ln>
                <a:solidFill>
                  <a:prstClr val="white"/>
                </a:solidFill>
                <a:effectLst/>
                <a:uLnTx/>
                <a:uFillTx/>
                <a:latin typeface="Segoe UI"/>
                <a:ea typeface="+mn-ea"/>
                <a:cs typeface="+mn-cs"/>
              </a:rPr>
              <a:t>Next Generation Forum On Children’s Services</a:t>
            </a:r>
            <a:endParaRPr kumimoji="0" lang="en-US" sz="1725"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056613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41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720762"/>
            <a:ext cx="2949178" cy="1336638"/>
          </a:xfrm>
          <a:solidFill>
            <a:schemeClr val="tx2"/>
          </a:solidFill>
        </p:spPr>
        <p:txBody>
          <a:bodyPr anchor="ctr"/>
          <a:lstStyle>
            <a:lvl1pPr marL="45244" indent="0">
              <a:defRPr sz="1800">
                <a:solidFill>
                  <a:schemeClr val="bg1">
                    <a:lumMod val="9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623310" y="987426"/>
            <a:ext cx="5154931" cy="5248806"/>
          </a:xfrm>
        </p:spPr>
        <p:txBody>
          <a:bodyPr/>
          <a:lstStyle>
            <a:lvl1pPr>
              <a:buSzPct val="70000"/>
              <a:defRPr sz="1800">
                <a:latin typeface="+mn-lt"/>
              </a:defRPr>
            </a:lvl1pPr>
            <a:lvl2pPr>
              <a:buSzPct val="70000"/>
              <a:defRPr sz="1575">
                <a:latin typeface="+mn-lt"/>
              </a:defRPr>
            </a:lvl2pPr>
            <a:lvl3pPr>
              <a:buSzPct val="70000"/>
              <a:defRPr sz="1350">
                <a:latin typeface="+mn-lt"/>
              </a:defRPr>
            </a:lvl3pPr>
            <a:lvl4pPr>
              <a:buSzPct val="70000"/>
              <a:defRPr sz="1125">
                <a:latin typeface="+mn-lt"/>
              </a:defRPr>
            </a:lvl4pPr>
            <a:lvl5pPr>
              <a:buSzPct val="70000"/>
              <a:defRPr sz="1125">
                <a:latin typeface="+mn-lt"/>
              </a:defRPr>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5760" y="2057400"/>
            <a:ext cx="2949178" cy="4178832"/>
          </a:xfrm>
        </p:spPr>
        <p:txBody>
          <a:bodyPr/>
          <a:lstStyle>
            <a:lvl1pPr marL="45244" indent="0">
              <a:buNone/>
              <a:defRPr sz="900">
                <a:latin typeface="+mn-lt"/>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Tree>
    <p:extLst>
      <p:ext uri="{BB962C8B-B14F-4D97-AF65-F5344CB8AC3E}">
        <p14:creationId xmlns:p14="http://schemas.microsoft.com/office/powerpoint/2010/main" val="639344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23310" y="987426"/>
            <a:ext cx="5154930" cy="5248806"/>
          </a:xfrm>
        </p:spPr>
        <p:txBody>
          <a:bodyPr/>
          <a:lstStyle>
            <a:lvl1pPr marL="0" indent="0">
              <a:buNone/>
              <a:defRPr sz="1800">
                <a:latin typeface="+mn-lt"/>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2" name="Title 1"/>
          <p:cNvSpPr>
            <a:spLocks noGrp="1"/>
          </p:cNvSpPr>
          <p:nvPr>
            <p:ph type="title"/>
          </p:nvPr>
        </p:nvSpPr>
        <p:spPr>
          <a:xfrm>
            <a:off x="365760" y="720764"/>
            <a:ext cx="2949178" cy="1336637"/>
          </a:xfrm>
          <a:solidFill>
            <a:schemeClr val="tx2"/>
          </a:solidFill>
        </p:spPr>
        <p:txBody>
          <a:bodyPr anchor="ctr"/>
          <a:lstStyle>
            <a:lvl1pPr marL="45244" indent="0">
              <a:defRPr sz="1800">
                <a:solidFill>
                  <a:schemeClr val="bg1">
                    <a:lumMod val="95000"/>
                  </a:schemeClr>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65760" y="2057401"/>
            <a:ext cx="2949178" cy="4178833"/>
          </a:xfrm>
        </p:spPr>
        <p:txBody>
          <a:bodyPr/>
          <a:lstStyle>
            <a:lvl1pPr marL="45244" indent="0">
              <a:buNone/>
              <a:defRPr sz="900">
                <a:latin typeface="+mn-lt"/>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Tree>
    <p:extLst>
      <p:ext uri="{BB962C8B-B14F-4D97-AF65-F5344CB8AC3E}">
        <p14:creationId xmlns:p14="http://schemas.microsoft.com/office/powerpoint/2010/main" val="172279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title Slide">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Picture Placeholder 13"/>
          <p:cNvSpPr>
            <a:spLocks noGrp="1"/>
          </p:cNvSpPr>
          <p:nvPr>
            <p:ph type="pic" sz="quarter" idx="15"/>
          </p:nvPr>
        </p:nvSpPr>
        <p:spPr>
          <a:xfrm>
            <a:off x="342451" y="1905000"/>
            <a:ext cx="3810000" cy="3200400"/>
          </a:xfrm>
          <a:noFill/>
          <a:ln>
            <a:noFill/>
          </a:ln>
        </p:spPr>
        <p:style>
          <a:lnRef idx="2">
            <a:schemeClr val="accent2"/>
          </a:lnRef>
          <a:fillRef idx="1">
            <a:schemeClr val="lt1"/>
          </a:fillRef>
          <a:effectRef idx="0">
            <a:schemeClr val="accent2"/>
          </a:effectRef>
          <a:fontRef idx="none"/>
        </p:style>
        <p:txBody>
          <a:bodyPr/>
          <a:lstStyle>
            <a:lvl1pPr>
              <a:buNone/>
              <a:defRPr baseline="0">
                <a:solidFill>
                  <a:schemeClr val="bg2"/>
                </a:solidFill>
              </a:defRPr>
            </a:lvl1pPr>
          </a:lstStyle>
          <a:p>
            <a:r>
              <a:rPr lang="en-US" dirty="0"/>
              <a:t>Click icon to add picture</a:t>
            </a:r>
          </a:p>
        </p:txBody>
      </p:sp>
      <p:sp>
        <p:nvSpPr>
          <p:cNvPr id="3" name="Text Placeholder 2"/>
          <p:cNvSpPr>
            <a:spLocks noGrp="1"/>
          </p:cNvSpPr>
          <p:nvPr>
            <p:ph type="body" sz="quarter" idx="16"/>
          </p:nvPr>
        </p:nvSpPr>
        <p:spPr>
          <a:xfrm>
            <a:off x="4385733" y="1905000"/>
            <a:ext cx="4487334" cy="32004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004257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losing Slide">
    <p:bg>
      <p:bgRef idx="1001">
        <a:schemeClr val="bg1"/>
      </p:bgRef>
    </p:bg>
    <p:spTree>
      <p:nvGrpSpPr>
        <p:cNvPr id="1" name=""/>
        <p:cNvGrpSpPr/>
        <p:nvPr/>
      </p:nvGrpSpPr>
      <p:grpSpPr>
        <a:xfrm>
          <a:off x="0" y="0"/>
          <a:ext cx="0" cy="0"/>
          <a:chOff x="0" y="0"/>
          <a:chExt cx="0" cy="0"/>
        </a:xfrm>
      </p:grpSpPr>
      <p:pic>
        <p:nvPicPr>
          <p:cNvPr id="24" name="Picture 2" descr="http://www.openminds.com/wp-content/themes/builder/library/images/index-bg-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80" t="11056" r="8409" b="11529"/>
          <a:stretch/>
        </p:blipFill>
        <p:spPr bwMode="auto">
          <a:xfrm>
            <a:off x="2" y="-1"/>
            <a:ext cx="9140157" cy="336150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3842" y="3293622"/>
            <a:ext cx="9144001" cy="924511"/>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505" tIns="30253" rIns="60505" bIns="30253"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dirty="0">
              <a:ln>
                <a:noFill/>
              </a:ln>
              <a:solidFill>
                <a:prstClr val="white"/>
              </a:solidFill>
              <a:effectLst/>
              <a:uLnTx/>
              <a:uFillTx/>
              <a:latin typeface="Segoe UI"/>
              <a:ea typeface="+mn-ea"/>
              <a:cs typeface="+mn-cs"/>
            </a:endParaRPr>
          </a:p>
        </p:txBody>
      </p:sp>
      <p:sp>
        <p:nvSpPr>
          <p:cNvPr id="27" name="ZoneTexte 3"/>
          <p:cNvSpPr txBox="1"/>
          <p:nvPr userDrawn="1"/>
        </p:nvSpPr>
        <p:spPr>
          <a:xfrm>
            <a:off x="365762" y="5854112"/>
            <a:ext cx="7875244" cy="621097"/>
          </a:xfrm>
          <a:prstGeom prst="rect">
            <a:avLst/>
          </a:prstGeom>
          <a:noFill/>
        </p:spPr>
        <p:txBody>
          <a:bodyPr wrap="square" lIns="60505" tIns="30253" rIns="60505" bIns="30253"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55" b="0" i="0" u="none" strike="noStrike" kern="1200" cap="none" spc="0" normalizeH="0" baseline="0" noProof="0" dirty="0">
                <a:ln>
                  <a:noFill/>
                </a:ln>
                <a:solidFill>
                  <a:srgbClr val="299F8E"/>
                </a:solidFill>
                <a:effectLst/>
                <a:uLnTx/>
                <a:uFillTx/>
                <a:latin typeface="Georgia"/>
                <a:ea typeface="Segoe UI Symbol" panose="020B0502040204020203" pitchFamily="34" charset="0"/>
                <a:cs typeface="Segoe UI" panose="020B0502040204020203" pitchFamily="34" charset="0"/>
              </a:rPr>
              <a:t>www.openminds.com</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26" b="0" i="0" u="none" strike="noStrike" kern="1200" cap="none" spc="0" normalizeH="0" baseline="0" noProof="0" dirty="0">
                <a:ln>
                  <a:noFill/>
                </a:ln>
                <a:solidFill>
                  <a:srgbClr val="000000">
                    <a:lumMod val="75000"/>
                    <a:lumOff val="25000"/>
                  </a:srgbClr>
                </a:solidFill>
                <a:effectLst/>
                <a:uLnTx/>
                <a:uFillTx/>
                <a:latin typeface="Segoe UI Symbol" panose="020B0502040204020203" pitchFamily="34" charset="0"/>
                <a:ea typeface="Segoe UI Symbol" panose="020B0502040204020203" pitchFamily="34" charset="0"/>
                <a:cs typeface="Segoe UI" panose="020B0502040204020203" pitchFamily="34" charset="0"/>
              </a:rPr>
              <a:t>163 York Street, Gettysburg, Pennsylvania 17325</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26" b="0" i="0" u="none" strike="noStrike" kern="1200" cap="none" spc="0" normalizeH="0" baseline="0" noProof="0" dirty="0">
                <a:ln>
                  <a:noFill/>
                </a:ln>
                <a:solidFill>
                  <a:srgbClr val="000000">
                    <a:lumMod val="75000"/>
                    <a:lumOff val="25000"/>
                  </a:srgbClr>
                </a:solidFill>
                <a:effectLst/>
                <a:uLnTx/>
                <a:uFillTx/>
                <a:latin typeface="Segoe UI Symbol" panose="020B0502040204020203" pitchFamily="34" charset="0"/>
                <a:ea typeface="Segoe UI Symbol" panose="020B0502040204020203" pitchFamily="34" charset="0"/>
                <a:cs typeface="Segoe UI" panose="020B0502040204020203" pitchFamily="34" charset="0"/>
              </a:rPr>
              <a:t>Phone: 717-334-1329 - Email: info@openminds.com</a:t>
            </a:r>
            <a:endParaRPr kumimoji="0" lang="fr-FR" sz="926" b="0" i="0" u="none" strike="noStrike" kern="1200" cap="none" spc="0" normalizeH="0" baseline="0" noProof="0" dirty="0">
              <a:ln>
                <a:noFill/>
              </a:ln>
              <a:solidFill>
                <a:srgbClr val="000000">
                  <a:lumMod val="75000"/>
                  <a:lumOff val="25000"/>
                </a:srgbClr>
              </a:solidFill>
              <a:effectLst/>
              <a:uLnTx/>
              <a:uFillTx/>
              <a:latin typeface="Segoe UI Symbol" panose="020B0502040204020203" pitchFamily="34" charset="0"/>
              <a:ea typeface="Segoe UI Symbol" panose="020B0502040204020203" pitchFamily="34" charset="0"/>
              <a:cs typeface="Segoe UI" panose="020B0502040204020203" pitchFamily="34" charset="0"/>
            </a:endParaRPr>
          </a:p>
        </p:txBody>
      </p:sp>
      <p:sp>
        <p:nvSpPr>
          <p:cNvPr id="30" name="Text Placeholder 3"/>
          <p:cNvSpPr>
            <a:spLocks noGrp="1"/>
          </p:cNvSpPr>
          <p:nvPr>
            <p:ph type="body" sz="quarter" idx="10" hasCustomPrompt="1"/>
          </p:nvPr>
        </p:nvSpPr>
        <p:spPr>
          <a:xfrm>
            <a:off x="365761" y="3348598"/>
            <a:ext cx="8413750" cy="814554"/>
          </a:xfrm>
        </p:spPr>
        <p:txBody>
          <a:bodyPr anchor="ctr" anchorCtr="0"/>
          <a:lstStyle>
            <a:lvl1pPr marL="0" indent="0">
              <a:buNone/>
              <a:defRPr sz="1800">
                <a:solidFill>
                  <a:schemeClr val="tx1">
                    <a:lumMod val="85000"/>
                    <a:lumOff val="15000"/>
                  </a:schemeClr>
                </a:solidFill>
              </a:defRPr>
            </a:lvl1pPr>
            <a:lvl2pPr marL="226904" indent="0">
              <a:buNone/>
              <a:defRPr>
                <a:solidFill>
                  <a:schemeClr val="bg1"/>
                </a:solidFill>
              </a:defRPr>
            </a:lvl2pPr>
            <a:lvl3pPr marL="453809" indent="0">
              <a:buNone/>
              <a:defRPr>
                <a:solidFill>
                  <a:schemeClr val="bg1"/>
                </a:solidFill>
              </a:defRPr>
            </a:lvl3pPr>
            <a:lvl4pPr marL="680714" indent="0">
              <a:buNone/>
              <a:defRPr>
                <a:solidFill>
                  <a:schemeClr val="bg1"/>
                </a:solidFill>
              </a:defRPr>
            </a:lvl4pPr>
            <a:lvl5pPr marL="907619" indent="0">
              <a:buNone/>
              <a:defRPr>
                <a:solidFill>
                  <a:schemeClr val="bg1"/>
                </a:solidFill>
              </a:defRPr>
            </a:lvl5pPr>
          </a:lstStyle>
          <a:p>
            <a:pPr>
              <a:lnSpc>
                <a:spcPct val="100000"/>
              </a:lnSpc>
            </a:pPr>
            <a:r>
              <a:rPr lang="en-US" sz="1200" dirty="0"/>
              <a:t>Chronic Care Management ▪ Disability Supports &amp; Long-Term Care ▪ Mental Health Services ▪ Addiction Treatment ▪ Social Services ▪ Intellectual &amp; Developmental Disability Supports ▪ Child &amp; Family Services ▪ Juvenile Justice ▪ Adult Corrections Health Care</a:t>
            </a:r>
          </a:p>
        </p:txBody>
      </p:sp>
      <p:sp>
        <p:nvSpPr>
          <p:cNvPr id="32" name="Rectangle 31"/>
          <p:cNvSpPr/>
          <p:nvPr userDrawn="1"/>
        </p:nvSpPr>
        <p:spPr>
          <a:xfrm>
            <a:off x="0" y="-1"/>
            <a:ext cx="9140159" cy="256843"/>
          </a:xfrm>
          <a:prstGeom prst="rect">
            <a:avLst/>
          </a:prstGeom>
          <a:solidFill>
            <a:schemeClr val="tx2">
              <a:alpha val="70000"/>
            </a:schemeClr>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22" y="337094"/>
            <a:ext cx="8698467" cy="287627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81600" y="5257802"/>
            <a:ext cx="3733800" cy="1302327"/>
          </a:xfrm>
          <a:prstGeom prst="rect">
            <a:avLst/>
          </a:prstGeom>
        </p:spPr>
      </p:pic>
    </p:spTree>
    <p:extLst>
      <p:ext uri="{BB962C8B-B14F-4D97-AF65-F5344CB8AC3E}">
        <p14:creationId xmlns:p14="http://schemas.microsoft.com/office/powerpoint/2010/main" val="1924129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526849" y="6407309"/>
            <a:ext cx="1920240" cy="365760"/>
          </a:xfrm>
          <a:prstGeom prst="rect">
            <a:avLst/>
          </a:prstGeom>
        </p:spPr>
        <p:txBody>
          <a:bodyPr/>
          <a:lstStyle/>
          <a:p>
            <a:fld id="{16F65F9A-881F-4F0E-990F-090440148053}" type="datetime1">
              <a:rPr lang="en-US" smtClean="0">
                <a:solidFill>
                  <a:prstClr val="white"/>
                </a:solidFill>
              </a:rPr>
              <a:pPr/>
              <a:t>5/1/17</a:t>
            </a:fld>
            <a:endParaRPr lang="en-US" dirty="0">
              <a:solidFill>
                <a:prstClr val="white"/>
              </a:solidFill>
            </a:endParaRPr>
          </a:p>
        </p:txBody>
      </p:sp>
      <p:sp>
        <p:nvSpPr>
          <p:cNvPr id="4" name="Footer Placeholder 3"/>
          <p:cNvSpPr>
            <a:spLocks noGrp="1"/>
          </p:cNvSpPr>
          <p:nvPr>
            <p:ph type="ftr" sz="quarter" idx="11"/>
          </p:nvPr>
        </p:nvSpPr>
        <p:spPr>
          <a:xfrm>
            <a:off x="3657601" y="6407946"/>
            <a:ext cx="2869249" cy="365125"/>
          </a:xfrm>
          <a:prstGeom prst="rect">
            <a:avLst/>
          </a:prstGeom>
        </p:spPr>
        <p:txBody>
          <a:bodyPr/>
          <a:lstStyle/>
          <a:p>
            <a:r>
              <a:rPr lang="en-US" dirty="0" smtClean="0">
                <a:solidFill>
                  <a:prstClr val="white"/>
                </a:solidFill>
              </a:rPr>
              <a:t>OPEN MINDS © 2014. All rights reserved. </a:t>
            </a:r>
            <a:endParaRPr lang="en-US" dirty="0">
              <a:solidFill>
                <a:prstClr val="white"/>
              </a:solidFill>
            </a:endParaRPr>
          </a:p>
        </p:txBody>
      </p:sp>
      <p:sp>
        <p:nvSpPr>
          <p:cNvPr id="5" name="Slide Number Placeholder 4"/>
          <p:cNvSpPr>
            <a:spLocks noGrp="1"/>
          </p:cNvSpPr>
          <p:nvPr>
            <p:ph type="sldNum" sz="quarter" idx="12"/>
          </p:nvPr>
        </p:nvSpPr>
        <p:spPr>
          <a:xfrm>
            <a:off x="8447089" y="6407946"/>
            <a:ext cx="544511" cy="365125"/>
          </a:xfrm>
          <a:prstGeom prst="rect">
            <a:avLst/>
          </a:prstGeom>
        </p:spPr>
        <p:txBody>
          <a:bodyPr/>
          <a:lstStyle/>
          <a:p>
            <a:fld id="{9351EDBB-38EE-4953-A53C-D54A0055014D}"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dirty="0"/>
          </a:p>
        </p:txBody>
      </p:sp>
    </p:spTree>
    <p:extLst>
      <p:ext uri="{BB962C8B-B14F-4D97-AF65-F5344CB8AC3E}">
        <p14:creationId xmlns:p14="http://schemas.microsoft.com/office/powerpoint/2010/main" val="42290852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8" name="Picture 2" descr="http://www.openminds.com/wp-content/themes/builder/library/images/index-bg-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80" t="11142" r="8409" b="13660"/>
          <a:stretch/>
        </p:blipFill>
        <p:spPr bwMode="auto">
          <a:xfrm>
            <a:off x="2" y="3732"/>
            <a:ext cx="9140157" cy="326524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 y="6217920"/>
            <a:ext cx="9144000"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3" name="Subtitle 2"/>
          <p:cNvSpPr>
            <a:spLocks noGrp="1"/>
          </p:cNvSpPr>
          <p:nvPr>
            <p:ph type="subTitle" idx="1"/>
          </p:nvPr>
        </p:nvSpPr>
        <p:spPr>
          <a:xfrm>
            <a:off x="365760" y="3687096"/>
            <a:ext cx="8412480" cy="1357159"/>
          </a:xfrm>
        </p:spPr>
        <p:txBody>
          <a:bodyPr>
            <a:normAutofit/>
          </a:bodyPr>
          <a:lstStyle>
            <a:lvl1pPr marL="0" indent="0" algn="l">
              <a:lnSpc>
                <a:spcPct val="100000"/>
              </a:lnSpc>
              <a:spcBef>
                <a:spcPts val="0"/>
              </a:spcBef>
              <a:buNone/>
              <a:defRPr sz="210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22" name="ZoneTexte 3"/>
          <p:cNvSpPr txBox="1"/>
          <p:nvPr/>
        </p:nvSpPr>
        <p:spPr>
          <a:xfrm>
            <a:off x="263770" y="5737963"/>
            <a:ext cx="7977236" cy="621097"/>
          </a:xfrm>
          <a:prstGeom prst="rect">
            <a:avLst/>
          </a:prstGeom>
          <a:noFill/>
        </p:spPr>
        <p:txBody>
          <a:bodyPr wrap="square" lIns="60505" tIns="30253" rIns="60505" bIns="30253"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55" b="0" i="0" u="none" strike="noStrike" kern="1200" cap="none" spc="0" normalizeH="0" baseline="0" noProof="0" dirty="0">
                <a:ln>
                  <a:noFill/>
                </a:ln>
                <a:solidFill>
                  <a:srgbClr val="299F8E"/>
                </a:solidFill>
                <a:effectLst/>
                <a:uLnTx/>
                <a:uFillTx/>
                <a:latin typeface="Georgia"/>
                <a:ea typeface="Segoe UI Symbol" panose="020B0502040204020203" pitchFamily="34" charset="0"/>
                <a:cs typeface="Segoe UI" panose="020B0502040204020203" pitchFamily="34" charset="0"/>
              </a:rPr>
              <a:t>www.openminds.com</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26" b="0" i="0" u="none" strike="noStrike" kern="1200" cap="none" spc="0" normalizeH="0" baseline="0" noProof="0" dirty="0">
                <a:ln>
                  <a:noFill/>
                </a:ln>
                <a:solidFill>
                  <a:srgbClr val="000000">
                    <a:lumMod val="75000"/>
                    <a:lumOff val="25000"/>
                  </a:srgbClr>
                </a:solidFill>
                <a:effectLst/>
                <a:uLnTx/>
                <a:uFillTx/>
                <a:latin typeface="Segoe UI Symbol" panose="020B0502040204020203" pitchFamily="34" charset="0"/>
                <a:ea typeface="Segoe UI Symbol" panose="020B0502040204020203" pitchFamily="34" charset="0"/>
                <a:cs typeface="Segoe UI" panose="020B0502040204020203" pitchFamily="34" charset="0"/>
              </a:rPr>
              <a:t>163 York Street, Gettysburg, Pennsylvania 17325</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26" b="0" i="0" u="none" strike="noStrike" kern="1200" cap="none" spc="0" normalizeH="0" baseline="0" noProof="0" dirty="0">
                <a:ln>
                  <a:noFill/>
                </a:ln>
                <a:solidFill>
                  <a:srgbClr val="000000">
                    <a:lumMod val="75000"/>
                    <a:lumOff val="25000"/>
                  </a:srgbClr>
                </a:solidFill>
                <a:effectLst/>
                <a:uLnTx/>
                <a:uFillTx/>
                <a:latin typeface="Segoe UI Symbol" panose="020B0502040204020203" pitchFamily="34" charset="0"/>
                <a:ea typeface="Segoe UI Symbol" panose="020B0502040204020203" pitchFamily="34" charset="0"/>
                <a:cs typeface="Segoe UI" panose="020B0502040204020203" pitchFamily="34" charset="0"/>
              </a:rPr>
              <a:t>Phone: 717-334-1329 - Email: info@openminds.com</a:t>
            </a:r>
            <a:endParaRPr kumimoji="0" lang="fr-FR" sz="926" b="0" i="0" u="none" strike="noStrike" kern="1200" cap="none" spc="0" normalizeH="0" baseline="0" noProof="0" dirty="0">
              <a:ln>
                <a:noFill/>
              </a:ln>
              <a:solidFill>
                <a:srgbClr val="000000">
                  <a:lumMod val="75000"/>
                  <a:lumOff val="25000"/>
                </a:srgbClr>
              </a:solidFill>
              <a:effectLst/>
              <a:uLnTx/>
              <a:uFillTx/>
              <a:latin typeface="Segoe UI Symbol" panose="020B0502040204020203" pitchFamily="34" charset="0"/>
              <a:ea typeface="Segoe UI Symbol" panose="020B0502040204020203" pitchFamily="34" charset="0"/>
              <a:cs typeface="Segoe UI" panose="020B0502040204020203" pitchFamily="34" charset="0"/>
            </a:endParaRPr>
          </a:p>
        </p:txBody>
      </p:sp>
      <p:sp>
        <p:nvSpPr>
          <p:cNvPr id="17" name="Rectangle 16"/>
          <p:cNvSpPr/>
          <p:nvPr userDrawn="1"/>
        </p:nvSpPr>
        <p:spPr>
          <a:xfrm>
            <a:off x="-1" y="2"/>
            <a:ext cx="9144001" cy="45719"/>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26" name="Title 1"/>
          <p:cNvSpPr>
            <a:spLocks noGrp="1"/>
          </p:cNvSpPr>
          <p:nvPr>
            <p:ph type="ctrTitle" hasCustomPrompt="1"/>
          </p:nvPr>
        </p:nvSpPr>
        <p:spPr>
          <a:xfrm>
            <a:off x="365760" y="282420"/>
            <a:ext cx="8412480" cy="2893084"/>
          </a:xfrm>
        </p:spPr>
        <p:txBody>
          <a:bodyPr anchor="ctr">
            <a:normAutofit/>
          </a:bodyPr>
          <a:lstStyle>
            <a:lvl1pPr marL="0" indent="0" algn="l">
              <a:lnSpc>
                <a:spcPct val="100000"/>
              </a:lnSpc>
              <a:defRPr sz="3300">
                <a:solidFill>
                  <a:schemeClr val="bg1"/>
                </a:solidFill>
                <a:latin typeface="+mn-lt"/>
              </a:defRPr>
            </a:lvl1pPr>
          </a:lstStyle>
          <a:p>
            <a:r>
              <a:rPr lang="en-US" dirty="0"/>
              <a:t>Click Here To Edit The Master Title Style</a:t>
            </a:r>
          </a:p>
        </p:txBody>
      </p:sp>
      <p:sp>
        <p:nvSpPr>
          <p:cNvPr id="9" name="Rectangle 8"/>
          <p:cNvSpPr/>
          <p:nvPr userDrawn="1"/>
        </p:nvSpPr>
        <p:spPr>
          <a:xfrm>
            <a:off x="1" y="0"/>
            <a:ext cx="9157063" cy="206182"/>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38800" y="5417269"/>
            <a:ext cx="3276600" cy="1142858"/>
          </a:xfrm>
          <a:prstGeom prst="rect">
            <a:avLst/>
          </a:prstGeom>
        </p:spPr>
      </p:pic>
      <p:sp>
        <p:nvSpPr>
          <p:cNvPr id="13" name="Rectangle 12"/>
          <p:cNvSpPr/>
          <p:nvPr userDrawn="1"/>
        </p:nvSpPr>
        <p:spPr>
          <a:xfrm>
            <a:off x="-14983" y="3251742"/>
            <a:ext cx="9157062" cy="394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Rectangle 4"/>
          <p:cNvSpPr/>
          <p:nvPr userDrawn="1"/>
        </p:nvSpPr>
        <p:spPr>
          <a:xfrm>
            <a:off x="361918" y="3211324"/>
            <a:ext cx="8477282" cy="35779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725" b="0" i="0" u="none" strike="noStrike" kern="1200" cap="none" spc="0" normalizeH="0" baseline="0" noProof="0" dirty="0" smtClean="0">
                <a:ln>
                  <a:noFill/>
                </a:ln>
                <a:solidFill>
                  <a:prstClr val="white"/>
                </a:solidFill>
                <a:effectLst/>
                <a:uLnTx/>
                <a:uFillTx/>
                <a:latin typeface="Segoe UI"/>
                <a:ea typeface="+mn-ea"/>
                <a:cs typeface="+mn-cs"/>
              </a:rPr>
              <a:t>The </a:t>
            </a:r>
            <a:r>
              <a:rPr kumimoji="0" lang="en-US" sz="1725" b="0" i="1" u="none" strike="noStrike" kern="1200" cap="none" spc="0" normalizeH="0" baseline="0" noProof="0" dirty="0" smtClean="0">
                <a:ln>
                  <a:noFill/>
                </a:ln>
                <a:solidFill>
                  <a:prstClr val="white"/>
                </a:solidFill>
                <a:effectLst/>
                <a:uLnTx/>
                <a:uFillTx/>
                <a:latin typeface="Segoe UI"/>
                <a:ea typeface="+mn-ea"/>
                <a:cs typeface="+mn-cs"/>
              </a:rPr>
              <a:t>OPEN MINDS </a:t>
            </a:r>
            <a:r>
              <a:rPr kumimoji="0" lang="en-US" sz="1725" b="0" i="0" u="none" strike="noStrike" kern="1200" cap="none" spc="0" normalizeH="0" baseline="0" noProof="0" dirty="0" smtClean="0">
                <a:ln>
                  <a:noFill/>
                </a:ln>
                <a:solidFill>
                  <a:prstClr val="white"/>
                </a:solidFill>
                <a:effectLst/>
                <a:uLnTx/>
                <a:uFillTx/>
                <a:latin typeface="Segoe UI"/>
                <a:ea typeface="+mn-ea"/>
                <a:cs typeface="+mn-cs"/>
              </a:rPr>
              <a:t>Next Generation Forum On Children’s Services</a:t>
            </a:r>
            <a:endParaRPr kumimoji="0" lang="en-US" sz="1725" b="0" i="0" u="none" strike="noStrike" kern="1200" cap="none" spc="0" normalizeH="0" baseline="0" noProof="0" dirty="0">
              <a:ln>
                <a:noFill/>
              </a:ln>
              <a:solidFill>
                <a:prstClr val="white"/>
              </a:solidFill>
              <a:effectLst/>
              <a:uLnTx/>
              <a:uFillTx/>
              <a:latin typeface="Segoe UI"/>
              <a:ea typeface="+mn-ea"/>
              <a:cs typeface="+mn-cs"/>
            </a:endParaRPr>
          </a:p>
        </p:txBody>
      </p:sp>
      <p:sp>
        <p:nvSpPr>
          <p:cNvPr id="15" name="TextBox 14"/>
          <p:cNvSpPr txBox="1"/>
          <p:nvPr userDrawn="1"/>
        </p:nvSpPr>
        <p:spPr>
          <a:xfrm>
            <a:off x="7629629" y="2916909"/>
            <a:ext cx="1600200"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Segoe UI"/>
                <a:ea typeface="+mn-ea"/>
                <a:cs typeface="+mn-cs"/>
              </a:rPr>
              <a:t>#OMChildrens</a:t>
            </a:r>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6" name="Picture 2" descr="https://upload.wikimedia.org/wikipedia/it/archive/0/09/20160903181541!Twitter_bird_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39001" y="2743202"/>
            <a:ext cx="543029" cy="54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170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9144000" cy="1927879"/>
          </a:xfrm>
          <a:prstGeom prst="rect">
            <a:avLst/>
          </a:prstGeom>
          <a:blipFill dpi="0" rotWithShape="1">
            <a:blip r:embed="rId2" cstate="print">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15" name="Rectangle 14"/>
          <p:cNvSpPr/>
          <p:nvPr userDrawn="1"/>
        </p:nvSpPr>
        <p:spPr>
          <a:xfrm>
            <a:off x="-25400" y="280045"/>
            <a:ext cx="9271000" cy="1652335"/>
          </a:xfrm>
          <a:prstGeom prst="rect">
            <a:avLst/>
          </a:prstGeom>
          <a:gradFill>
            <a:gsLst>
              <a:gs pos="0">
                <a:schemeClr val="accent1">
                  <a:lumMod val="5000"/>
                  <a:lumOff val="95000"/>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Content Placeholder 2"/>
          <p:cNvSpPr>
            <a:spLocks noGrp="1"/>
          </p:cNvSpPr>
          <p:nvPr>
            <p:ph idx="1"/>
          </p:nvPr>
        </p:nvSpPr>
        <p:spPr>
          <a:xfrm>
            <a:off x="365760" y="1930401"/>
            <a:ext cx="8412480" cy="3950230"/>
          </a:xfrm>
        </p:spPr>
        <p:txBody>
          <a:bodyPr>
            <a:normAutofit/>
          </a:bodyPr>
          <a:lstStyle>
            <a:lvl1pPr marL="431006" marR="0" indent="-385763" algn="l" defTabSz="514350" rtl="0" eaLnBrk="1" fontAlgn="auto" latinLnBrk="0" hangingPunct="1">
              <a:lnSpc>
                <a:spcPct val="100000"/>
              </a:lnSpc>
              <a:spcBef>
                <a:spcPts val="563"/>
              </a:spcBef>
              <a:spcAft>
                <a:spcPts val="450"/>
              </a:spcAft>
              <a:buClr>
                <a:schemeClr val="accent2"/>
              </a:buClr>
              <a:buSzPct val="80000"/>
              <a:buFont typeface="+mj-lt"/>
              <a:buAutoNum type="romanUcPeriod"/>
              <a:tabLst/>
              <a:defRPr sz="2100">
                <a:latin typeface="+mn-lt"/>
                <a:ea typeface="Segoe UI" panose="020B0502040204020203" pitchFamily="34" charset="0"/>
                <a:cs typeface="Segoe UI" panose="020B0502040204020203" pitchFamily="34" charset="0"/>
              </a:defRPr>
            </a:lvl1pPr>
            <a:lvl2pPr marL="513160" indent="-300038">
              <a:lnSpc>
                <a:spcPct val="100000"/>
              </a:lnSpc>
              <a:spcAft>
                <a:spcPts val="450"/>
              </a:spcAft>
              <a:buFont typeface="+mj-lt"/>
              <a:buAutoNum type="romanUcPeriod"/>
              <a:defRPr sz="1500">
                <a:latin typeface="+mn-lt"/>
                <a:ea typeface="Segoe UI" panose="020B0502040204020203" pitchFamily="34" charset="0"/>
                <a:cs typeface="Segoe UI" panose="020B0502040204020203" pitchFamily="34" charset="0"/>
              </a:defRPr>
            </a:lvl2pPr>
            <a:lvl3pPr marL="688181" indent="-300038">
              <a:lnSpc>
                <a:spcPct val="100000"/>
              </a:lnSpc>
              <a:spcAft>
                <a:spcPts val="450"/>
              </a:spcAft>
              <a:buFont typeface="+mj-lt"/>
              <a:buAutoNum type="romanUcPeriod"/>
              <a:defRPr sz="1350">
                <a:latin typeface="+mn-lt"/>
                <a:ea typeface="Segoe UI" panose="020B0502040204020203" pitchFamily="34" charset="0"/>
                <a:cs typeface="Segoe UI" panose="020B0502040204020203" pitchFamily="34" charset="0"/>
              </a:defRPr>
            </a:lvl3pPr>
            <a:lvl4pPr marL="816769" indent="-300038">
              <a:lnSpc>
                <a:spcPct val="100000"/>
              </a:lnSpc>
              <a:spcAft>
                <a:spcPts val="450"/>
              </a:spcAft>
              <a:buFont typeface="+mj-lt"/>
              <a:buAutoNum type="romanUcPeriod"/>
              <a:defRPr sz="1200">
                <a:latin typeface="+mn-lt"/>
                <a:ea typeface="Segoe UI" panose="020B0502040204020203" pitchFamily="34" charset="0"/>
                <a:cs typeface="Segoe UI" panose="020B0502040204020203" pitchFamily="34" charset="0"/>
              </a:defRPr>
            </a:lvl4pPr>
            <a:lvl5pPr marL="946547" indent="-300038">
              <a:lnSpc>
                <a:spcPct val="100000"/>
              </a:lnSpc>
              <a:spcAft>
                <a:spcPts val="450"/>
              </a:spcAft>
              <a:buFont typeface="+mj-lt"/>
              <a:buAutoNum type="romanUcPeriod"/>
              <a:defRPr sz="1200">
                <a:latin typeface="+mn-lt"/>
                <a:ea typeface="Segoe UI" panose="020B0502040204020203" pitchFamily="34" charset="0"/>
                <a:cs typeface="Segoe UI" panose="020B0502040204020203" pitchFamily="34" charset="0"/>
              </a:defRPr>
            </a:lvl5pPr>
          </a:lstStyle>
          <a:p>
            <a:pPr marL="45244" marR="0" lvl="0" indent="0" algn="l" defTabSz="514350" rtl="0" eaLnBrk="1" fontAlgn="auto" latinLnBrk="0" hangingPunct="1">
              <a:lnSpc>
                <a:spcPct val="90000"/>
              </a:lnSpc>
              <a:spcBef>
                <a:spcPts val="563"/>
              </a:spcBef>
              <a:spcAft>
                <a:spcPts val="0"/>
              </a:spcAft>
              <a:buClr>
                <a:schemeClr val="accent2"/>
              </a:buClr>
              <a:buSzPct val="80000"/>
              <a:buFontTx/>
              <a:buNone/>
              <a:tabLst/>
              <a:defRPr/>
            </a:pPr>
            <a:r>
              <a:rPr lang="en-US" dirty="0"/>
              <a:t>Click to edit Master text styles</a:t>
            </a:r>
          </a:p>
          <a:p>
            <a:pPr marL="45244" marR="0" lvl="1" indent="0" algn="l" defTabSz="514350" rtl="0" eaLnBrk="1" fontAlgn="auto" latinLnBrk="0" hangingPunct="1">
              <a:lnSpc>
                <a:spcPct val="90000"/>
              </a:lnSpc>
              <a:spcBef>
                <a:spcPts val="563"/>
              </a:spcBef>
              <a:spcAft>
                <a:spcPts val="0"/>
              </a:spcAft>
              <a:buClr>
                <a:schemeClr val="accent2"/>
              </a:buClr>
              <a:buSzPct val="80000"/>
              <a:buFontTx/>
              <a:buNone/>
              <a:tabLst/>
              <a:defRPr/>
            </a:pPr>
            <a:r>
              <a:rPr lang="en-US" dirty="0"/>
              <a:t>Second level</a:t>
            </a:r>
          </a:p>
          <a:p>
            <a:pPr marL="45244" marR="0" lvl="2" indent="0" algn="l" defTabSz="514350" rtl="0" eaLnBrk="1" fontAlgn="auto" latinLnBrk="0" hangingPunct="1">
              <a:lnSpc>
                <a:spcPct val="90000"/>
              </a:lnSpc>
              <a:spcBef>
                <a:spcPts val="563"/>
              </a:spcBef>
              <a:spcAft>
                <a:spcPts val="0"/>
              </a:spcAft>
              <a:buClr>
                <a:schemeClr val="accent2"/>
              </a:buClr>
              <a:buSzPct val="80000"/>
              <a:buFontTx/>
              <a:buNone/>
              <a:tabLst/>
              <a:defRPr/>
            </a:pPr>
            <a:r>
              <a:rPr lang="en-US" dirty="0"/>
              <a:t>Third level</a:t>
            </a:r>
          </a:p>
          <a:p>
            <a:pPr marL="45244" marR="0" lvl="3" indent="0" algn="l" defTabSz="514350" rtl="0" eaLnBrk="1" fontAlgn="auto" latinLnBrk="0" hangingPunct="1">
              <a:lnSpc>
                <a:spcPct val="90000"/>
              </a:lnSpc>
              <a:spcBef>
                <a:spcPts val="563"/>
              </a:spcBef>
              <a:spcAft>
                <a:spcPts val="0"/>
              </a:spcAft>
              <a:buClr>
                <a:schemeClr val="accent2"/>
              </a:buClr>
              <a:buSzPct val="80000"/>
              <a:buFontTx/>
              <a:buNone/>
              <a:tabLst/>
              <a:defRPr/>
            </a:pPr>
            <a:r>
              <a:rPr lang="en-US" dirty="0"/>
              <a:t>Fourth level</a:t>
            </a:r>
          </a:p>
          <a:p>
            <a:pPr marL="45244" marR="0" lvl="4" indent="0" algn="l" defTabSz="514350" rtl="0" eaLnBrk="1" fontAlgn="auto" latinLnBrk="0" hangingPunct="1">
              <a:lnSpc>
                <a:spcPct val="90000"/>
              </a:lnSpc>
              <a:spcBef>
                <a:spcPts val="563"/>
              </a:spcBef>
              <a:spcAft>
                <a:spcPts val="0"/>
              </a:spcAft>
              <a:buClr>
                <a:schemeClr val="accent2"/>
              </a:buClr>
              <a:buSzPct val="80000"/>
              <a:buFontTx/>
              <a:buNone/>
              <a:tabLst/>
              <a:defRPr/>
            </a:pPr>
            <a:r>
              <a:rPr lang="en-US" dirty="0"/>
              <a:t>Fifth level</a:t>
            </a:r>
          </a:p>
        </p:txBody>
      </p:sp>
      <p:sp>
        <p:nvSpPr>
          <p:cNvPr id="8" name="Rectangle 7"/>
          <p:cNvSpPr/>
          <p:nvPr userDrawn="1"/>
        </p:nvSpPr>
        <p:spPr>
          <a:xfrm>
            <a:off x="0" y="0"/>
            <a:ext cx="9144000" cy="207264"/>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11" name="Title 1"/>
          <p:cNvSpPr>
            <a:spLocks noGrp="1"/>
          </p:cNvSpPr>
          <p:nvPr>
            <p:ph type="ctrTitle" hasCustomPrompt="1"/>
          </p:nvPr>
        </p:nvSpPr>
        <p:spPr>
          <a:xfrm>
            <a:off x="402336" y="314960"/>
            <a:ext cx="8375904" cy="1491040"/>
          </a:xfrm>
        </p:spPr>
        <p:txBody>
          <a:bodyPr anchor="ctr">
            <a:normAutofit/>
          </a:bodyPr>
          <a:lstStyle>
            <a:lvl1pPr algn="l">
              <a:defRPr sz="4500">
                <a:solidFill>
                  <a:schemeClr val="tx1">
                    <a:lumMod val="75000"/>
                    <a:lumOff val="25000"/>
                  </a:schemeClr>
                </a:solidFill>
                <a:latin typeface="+mn-lt"/>
              </a:defRPr>
            </a:lvl1pPr>
          </a:lstStyle>
          <a:p>
            <a:r>
              <a:rPr lang="en-US" dirty="0"/>
              <a:t>Agenda</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125" y="6338267"/>
            <a:ext cx="1662323" cy="265762"/>
          </a:xfrm>
          <a:prstGeom prst="rect">
            <a:avLst/>
          </a:prstGeom>
        </p:spPr>
      </p:pic>
      <p:sp>
        <p:nvSpPr>
          <p:cNvPr id="13" name="Footer Placeholder 4"/>
          <p:cNvSpPr txBox="1">
            <a:spLocks/>
          </p:cNvSpPr>
          <p:nvPr userDrawn="1"/>
        </p:nvSpPr>
        <p:spPr>
          <a:xfrm>
            <a:off x="75635" y="6328022"/>
            <a:ext cx="460563" cy="529978"/>
          </a:xfrm>
          <a:prstGeom prst="rect">
            <a:avLst/>
          </a:prstGeom>
          <a:solidFill>
            <a:schemeClr val="tx2"/>
          </a:solidFill>
        </p:spPr>
        <p:txBody>
          <a:bodyPr vert="horz" lIns="68580" tIns="34290" rIns="68580" bIns="34290" rtlCol="0" anchor="ctr"/>
          <a:lstStyle>
            <a:defPPr>
              <a:defRPr lang="en-US"/>
            </a:defPPr>
            <a:lvl1pPr marL="0" algn="ctr" defTabSz="1018824" rtl="0" eaLnBrk="1" latinLnBrk="0" hangingPunct="1">
              <a:defRPr sz="600" kern="1200">
                <a:solidFill>
                  <a:schemeClr val="accent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marL="0" marR="0" lvl="0" indent="0" algn="ctr" defTabSz="764118" rtl="0" eaLnBrk="1" fontAlgn="auto" latinLnBrk="0" hangingPunct="1">
              <a:lnSpc>
                <a:spcPct val="100000"/>
              </a:lnSpc>
              <a:spcBef>
                <a:spcPts val="0"/>
              </a:spcBef>
              <a:spcAft>
                <a:spcPts val="0"/>
              </a:spcAft>
              <a:buClrTx/>
              <a:buSzTx/>
              <a:buFontTx/>
              <a:buNone/>
              <a:tabLst/>
              <a:defRPr/>
            </a:pPr>
            <a:fld id="{AA4906EF-50ED-43C7-A8CE-DC3BCB546DF7}" type="slidenum">
              <a:rPr kumimoji="0" lang="en-US" sz="825"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764118"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solidFill>
              <a:effectLst/>
              <a:uLnTx/>
              <a:uFillTx/>
              <a:latin typeface="Segoe UI"/>
              <a:ea typeface="+mn-ea"/>
              <a:cs typeface="+mn-cs"/>
            </a:endParaRPr>
          </a:p>
        </p:txBody>
      </p:sp>
      <p:sp>
        <p:nvSpPr>
          <p:cNvPr id="14" name="Footer Placeholder 4"/>
          <p:cNvSpPr txBox="1">
            <a:spLocks/>
          </p:cNvSpPr>
          <p:nvPr userDrawn="1"/>
        </p:nvSpPr>
        <p:spPr>
          <a:xfrm>
            <a:off x="623677" y="6651799"/>
            <a:ext cx="1810512" cy="197248"/>
          </a:xfrm>
          <a:prstGeom prst="rect">
            <a:avLst/>
          </a:prstGeom>
        </p:spPr>
        <p:txBody>
          <a:bodyPr vert="horz" lIns="0" tIns="0" rIns="0" bIns="34290" rtlCol="0" anchor="ctr"/>
          <a:lstStyle>
            <a:defPPr>
              <a:defRPr lang="en-US"/>
            </a:defPPr>
            <a:lvl1pPr marL="0" algn="ctr" defTabSz="1018824" rtl="0" eaLnBrk="1" latinLnBrk="0" hangingPunct="1">
              <a:defRPr sz="600" kern="1200">
                <a:solidFill>
                  <a:schemeClr val="accent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marL="0" marR="0" lvl="0" indent="0" algn="just" defTabSz="764118"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srgbClr val="53565A"/>
                </a:solidFill>
                <a:effectLst/>
                <a:uLnTx/>
                <a:uFillTx/>
                <a:latin typeface="Segoe UI"/>
                <a:ea typeface="+mn-ea"/>
                <a:cs typeface="+mn-cs"/>
              </a:rPr>
              <a:t>© 2016. All Rights Reserved.</a:t>
            </a:r>
          </a:p>
        </p:txBody>
      </p:sp>
    </p:spTree>
    <p:extLst>
      <p:ext uri="{BB962C8B-B14F-4D97-AF65-F5344CB8AC3E}">
        <p14:creationId xmlns:p14="http://schemas.microsoft.com/office/powerpoint/2010/main" val="187308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Rectangle 11"/>
          <p:cNvSpPr/>
          <p:nvPr userDrawn="1"/>
        </p:nvSpPr>
        <p:spPr>
          <a:xfrm rot="10800000">
            <a:off x="-2" y="5749854"/>
            <a:ext cx="9144001" cy="941254"/>
          </a:xfrm>
          <a:prstGeom prst="rect">
            <a:avLst/>
          </a:prstGeom>
          <a:blipFill dpi="0" rotWithShape="1">
            <a:blip r:embed="rId2" cstate="print">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13" name="Rectangle 12"/>
          <p:cNvSpPr/>
          <p:nvPr userDrawn="1"/>
        </p:nvSpPr>
        <p:spPr>
          <a:xfrm rot="10800000">
            <a:off x="-2" y="5585124"/>
            <a:ext cx="9144000" cy="1169244"/>
          </a:xfrm>
          <a:prstGeom prst="rect">
            <a:avLst/>
          </a:prstGeom>
          <a:gradFill>
            <a:gsLst>
              <a:gs pos="0">
                <a:schemeClr val="accent1">
                  <a:lumMod val="5000"/>
                  <a:lumOff val="95000"/>
                  <a:alpha val="31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14" name="Subtitle 2"/>
          <p:cNvSpPr>
            <a:spLocks noGrp="1"/>
          </p:cNvSpPr>
          <p:nvPr>
            <p:ph type="subTitle" idx="1"/>
          </p:nvPr>
        </p:nvSpPr>
        <p:spPr>
          <a:xfrm>
            <a:off x="402337" y="3757854"/>
            <a:ext cx="8420822" cy="323165"/>
          </a:xfrm>
          <a:solidFill>
            <a:schemeClr val="bg1">
              <a:alpha val="0"/>
            </a:schemeClr>
          </a:solidFill>
        </p:spPr>
        <p:txBody>
          <a:bodyPr>
            <a:spAutoFit/>
          </a:bodyPr>
          <a:lstStyle>
            <a:lvl1pPr marL="0" indent="0" algn="l">
              <a:buFont typeface="Wingdings" panose="05000000000000000000" pitchFamily="2" charset="2"/>
              <a:buNone/>
              <a:defRPr sz="1500">
                <a:solidFill>
                  <a:schemeClr val="tx1">
                    <a:lumMod val="75000"/>
                    <a:lumOff val="25000"/>
                  </a:schemeClr>
                </a:solidFill>
                <a:latin typeface="+mn-lt"/>
              </a:defRPr>
            </a:lvl1pPr>
            <a:lvl2pPr marL="385763" indent="-128588" algn="l">
              <a:buFont typeface="Wingdings" panose="05000000000000000000" pitchFamily="2" charset="2"/>
              <a:buChar char="§"/>
              <a:defRPr sz="1200">
                <a:solidFill>
                  <a:schemeClr val="tx1">
                    <a:lumMod val="75000"/>
                    <a:lumOff val="25000"/>
                  </a:schemeClr>
                </a:solidFill>
                <a:latin typeface="+mn-lt"/>
              </a:defRPr>
            </a:lvl2pPr>
            <a:lvl3pPr marL="642938" indent="-128588" algn="l">
              <a:buFont typeface="Segoe UI" panose="020B0502040204020203" pitchFamily="34" charset="0"/>
              <a:buChar char="–"/>
              <a:defRPr sz="1200">
                <a:solidFill>
                  <a:schemeClr val="tx1">
                    <a:lumMod val="75000"/>
                    <a:lumOff val="25000"/>
                  </a:schemeClr>
                </a:solidFill>
                <a:latin typeface="+mn-lt"/>
              </a:defRPr>
            </a:lvl3pPr>
            <a:lvl4pPr marL="900113" indent="-128588" algn="l">
              <a:buFont typeface="Wingdings" panose="05000000000000000000" pitchFamily="2" charset="2"/>
              <a:buChar char="§"/>
              <a:defRPr sz="825">
                <a:solidFill>
                  <a:schemeClr val="tx1">
                    <a:lumMod val="75000"/>
                    <a:lumOff val="25000"/>
                  </a:schemeClr>
                </a:solidFill>
                <a:latin typeface="+mn-lt"/>
              </a:defRPr>
            </a:lvl4pPr>
            <a:lvl5pPr marL="1157288" indent="-128588" algn="l">
              <a:buFont typeface="Segoe UI" panose="020B0502040204020203" pitchFamily="34" charset="0"/>
              <a:buChar char="–"/>
              <a:defRPr sz="825">
                <a:solidFill>
                  <a:schemeClr val="tx1">
                    <a:lumMod val="75000"/>
                    <a:lumOff val="25000"/>
                  </a:schemeClr>
                </a:solidFill>
                <a:latin typeface="+mn-lt"/>
              </a:defRPr>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pPr lvl="0"/>
            <a:r>
              <a:rPr lang="en-US"/>
              <a:t>Click to edit Master subtitle style</a:t>
            </a:r>
            <a:endParaRPr lang="en-US" dirty="0"/>
          </a:p>
        </p:txBody>
      </p:sp>
      <p:sp>
        <p:nvSpPr>
          <p:cNvPr id="17" name="Rectangle 16"/>
          <p:cNvSpPr/>
          <p:nvPr userDrawn="1"/>
        </p:nvSpPr>
        <p:spPr>
          <a:xfrm>
            <a:off x="0" y="6754370"/>
            <a:ext cx="9144000" cy="103631"/>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18" name="Rectangle 17"/>
          <p:cNvSpPr/>
          <p:nvPr userDrawn="1"/>
        </p:nvSpPr>
        <p:spPr>
          <a:xfrm>
            <a:off x="0" y="0"/>
            <a:ext cx="9144000" cy="1927879"/>
          </a:xfrm>
          <a:prstGeom prst="rect">
            <a:avLst/>
          </a:prstGeom>
          <a:blipFill dpi="0" rotWithShape="1">
            <a:blip r:embed="rId3" cstate="print">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19" name="Rectangle 18"/>
          <p:cNvSpPr/>
          <p:nvPr userDrawn="1"/>
        </p:nvSpPr>
        <p:spPr>
          <a:xfrm>
            <a:off x="-1" y="509266"/>
            <a:ext cx="9144002" cy="1652335"/>
          </a:xfrm>
          <a:prstGeom prst="rect">
            <a:avLst/>
          </a:prstGeom>
          <a:gradFill>
            <a:gsLst>
              <a:gs pos="0">
                <a:schemeClr val="accent1">
                  <a:lumMod val="5000"/>
                  <a:lumOff val="95000"/>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20" name="Title 1"/>
          <p:cNvSpPr>
            <a:spLocks noGrp="1"/>
          </p:cNvSpPr>
          <p:nvPr>
            <p:ph type="ctrTitle" hasCustomPrompt="1"/>
          </p:nvPr>
        </p:nvSpPr>
        <p:spPr>
          <a:xfrm>
            <a:off x="402337" y="1055573"/>
            <a:ext cx="8420822" cy="2612941"/>
          </a:xfrm>
        </p:spPr>
        <p:txBody>
          <a:bodyPr anchor="b" anchorCtr="0">
            <a:normAutofit/>
          </a:bodyPr>
          <a:lstStyle>
            <a:lvl1pPr algn="l">
              <a:defRPr sz="3600">
                <a:solidFill>
                  <a:schemeClr val="tx1">
                    <a:lumMod val="75000"/>
                    <a:lumOff val="25000"/>
                  </a:schemeClr>
                </a:solidFill>
                <a:latin typeface="+mn-lt"/>
              </a:defRPr>
            </a:lvl1pPr>
          </a:lstStyle>
          <a:p>
            <a:r>
              <a:rPr lang="en-US" dirty="0"/>
              <a:t>Click Here To Edit The Master Title Style</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4600" y="5791200"/>
            <a:ext cx="2667000" cy="930234"/>
          </a:xfrm>
          <a:prstGeom prst="rect">
            <a:avLst/>
          </a:prstGeom>
        </p:spPr>
      </p:pic>
    </p:spTree>
    <p:extLst>
      <p:ext uri="{BB962C8B-B14F-4D97-AF65-F5344CB8AC3E}">
        <p14:creationId xmlns:p14="http://schemas.microsoft.com/office/powerpoint/2010/main" val="3151637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 ALT">
    <p:spTree>
      <p:nvGrpSpPr>
        <p:cNvPr id="1" name=""/>
        <p:cNvGrpSpPr/>
        <p:nvPr/>
      </p:nvGrpSpPr>
      <p:grpSpPr>
        <a:xfrm>
          <a:off x="0" y="0"/>
          <a:ext cx="0" cy="0"/>
          <a:chOff x="0" y="0"/>
          <a:chExt cx="0" cy="0"/>
        </a:xfrm>
      </p:grpSpPr>
      <p:sp>
        <p:nvSpPr>
          <p:cNvPr id="12" name="Rectangle 11"/>
          <p:cNvSpPr/>
          <p:nvPr userDrawn="1"/>
        </p:nvSpPr>
        <p:spPr>
          <a:xfrm>
            <a:off x="0" y="1"/>
            <a:ext cx="9144000" cy="1941094"/>
          </a:xfrm>
          <a:prstGeom prst="rect">
            <a:avLst/>
          </a:prstGeom>
          <a:blipFill dpi="0" rotWithShape="1">
            <a:blip r:embed="rId2" cstate="print">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4" name="Picture 2" descr="https://www.openminds.com/wp-content/uploads/header_darker.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tretch/>
        </p:blipFill>
        <p:spPr bwMode="auto">
          <a:xfrm>
            <a:off x="-1" y="1973187"/>
            <a:ext cx="9157063" cy="48848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0" y="1971422"/>
            <a:ext cx="9144000" cy="3550872"/>
          </a:xfrm>
          <a:prstGeom prst="rect">
            <a:avLst/>
          </a:prstGeom>
          <a:solidFill>
            <a:schemeClr val="tx1">
              <a:lumMod val="95000"/>
              <a:lumOff val="5000"/>
              <a:alpha val="1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18" name="Rectangle 17"/>
          <p:cNvSpPr/>
          <p:nvPr userDrawn="1"/>
        </p:nvSpPr>
        <p:spPr>
          <a:xfrm>
            <a:off x="0" y="1941093"/>
            <a:ext cx="9157062" cy="4916908"/>
          </a:xfrm>
          <a:prstGeom prst="rect">
            <a:avLst/>
          </a:prstGeom>
          <a:solidFill>
            <a:schemeClr val="bg2">
              <a:lumMod val="20000"/>
              <a:lumOff val="80000"/>
              <a:alpha val="1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17" name="Title 1"/>
          <p:cNvSpPr>
            <a:spLocks noGrp="1"/>
          </p:cNvSpPr>
          <p:nvPr>
            <p:ph type="ctrTitle" hasCustomPrompt="1"/>
          </p:nvPr>
        </p:nvSpPr>
        <p:spPr>
          <a:xfrm>
            <a:off x="402337" y="2194387"/>
            <a:ext cx="8271017" cy="2811020"/>
          </a:xfrm>
        </p:spPr>
        <p:txBody>
          <a:bodyPr anchor="ctr">
            <a:normAutofit/>
          </a:bodyPr>
          <a:lstStyle>
            <a:lvl1pPr algn="l">
              <a:defRPr sz="4500">
                <a:solidFill>
                  <a:schemeClr val="bg1"/>
                </a:solidFill>
                <a:latin typeface="+mn-lt"/>
              </a:defRPr>
            </a:lvl1pPr>
          </a:lstStyle>
          <a:p>
            <a:r>
              <a:rPr lang="en-US" dirty="0"/>
              <a:t>Click Here To Edit The Master Title Style</a:t>
            </a:r>
          </a:p>
        </p:txBody>
      </p:sp>
      <p:sp>
        <p:nvSpPr>
          <p:cNvPr id="20" name="Rectangle 19"/>
          <p:cNvSpPr/>
          <p:nvPr userDrawn="1"/>
        </p:nvSpPr>
        <p:spPr>
          <a:xfrm>
            <a:off x="-2" y="288760"/>
            <a:ext cx="9144002" cy="1652335"/>
          </a:xfrm>
          <a:prstGeom prst="rect">
            <a:avLst/>
          </a:prstGeom>
          <a:gradFill>
            <a:gsLst>
              <a:gs pos="0">
                <a:schemeClr val="accent1">
                  <a:lumMod val="5000"/>
                  <a:lumOff val="95000"/>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22" name="Text Placeholder 2"/>
          <p:cNvSpPr>
            <a:spLocks noGrp="1"/>
          </p:cNvSpPr>
          <p:nvPr>
            <p:ph type="body" idx="1"/>
          </p:nvPr>
        </p:nvSpPr>
        <p:spPr>
          <a:xfrm>
            <a:off x="402335" y="5197657"/>
            <a:ext cx="8271018" cy="1468097"/>
          </a:xfrm>
        </p:spPr>
        <p:txBody>
          <a:bodyPr>
            <a:normAutofit/>
          </a:bodyPr>
          <a:lstStyle>
            <a:lvl1pPr marL="45244" indent="0" algn="l">
              <a:buNone/>
              <a:defRPr sz="2100">
                <a:solidFill>
                  <a:schemeClr val="bg1">
                    <a:lumMod val="95000"/>
                  </a:schemeClr>
                </a:solidFill>
                <a:latin typeface="+mn-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Rectangle 8"/>
          <p:cNvSpPr/>
          <p:nvPr userDrawn="1"/>
        </p:nvSpPr>
        <p:spPr>
          <a:xfrm>
            <a:off x="0" y="1908377"/>
            <a:ext cx="9157062" cy="286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11" name="Rectangle 10"/>
          <p:cNvSpPr/>
          <p:nvPr userDrawn="1"/>
        </p:nvSpPr>
        <p:spPr>
          <a:xfrm>
            <a:off x="1" y="6665752"/>
            <a:ext cx="9157063" cy="2061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11225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9144000" cy="1927879"/>
          </a:xfrm>
          <a:prstGeom prst="rect">
            <a:avLst/>
          </a:prstGeom>
          <a:blipFill dpi="0" rotWithShape="1">
            <a:blip r:embed="rId2" cstate="print">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15" name="Rectangle 14"/>
          <p:cNvSpPr/>
          <p:nvPr userDrawn="1"/>
        </p:nvSpPr>
        <p:spPr>
          <a:xfrm>
            <a:off x="52493" y="313854"/>
            <a:ext cx="9271000" cy="1652335"/>
          </a:xfrm>
          <a:prstGeom prst="rect">
            <a:avLst/>
          </a:prstGeom>
          <a:gradFill>
            <a:gsLst>
              <a:gs pos="0">
                <a:schemeClr val="accent1">
                  <a:lumMod val="5000"/>
                  <a:lumOff val="95000"/>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Content Placeholder 2"/>
          <p:cNvSpPr>
            <a:spLocks noGrp="1"/>
          </p:cNvSpPr>
          <p:nvPr>
            <p:ph idx="1"/>
          </p:nvPr>
        </p:nvSpPr>
        <p:spPr>
          <a:xfrm>
            <a:off x="365760" y="1930401"/>
            <a:ext cx="8412480" cy="3950230"/>
          </a:xfrm>
        </p:spPr>
        <p:txBody>
          <a:bodyPr>
            <a:normAutofit/>
          </a:bodyPr>
          <a:lstStyle>
            <a:lvl1pPr marL="431006" marR="0" indent="-385763" algn="l" defTabSz="514350" rtl="0" eaLnBrk="1" fontAlgn="auto" latinLnBrk="0" hangingPunct="1">
              <a:lnSpc>
                <a:spcPct val="100000"/>
              </a:lnSpc>
              <a:spcBef>
                <a:spcPts val="563"/>
              </a:spcBef>
              <a:spcAft>
                <a:spcPts val="450"/>
              </a:spcAft>
              <a:buClr>
                <a:schemeClr val="accent2"/>
              </a:buClr>
              <a:buSzPct val="80000"/>
              <a:buFont typeface="+mj-lt"/>
              <a:buAutoNum type="romanUcPeriod"/>
              <a:tabLst/>
              <a:defRPr sz="2100">
                <a:latin typeface="+mn-lt"/>
                <a:ea typeface="Segoe UI" panose="020B0502040204020203" pitchFamily="34" charset="0"/>
                <a:cs typeface="Segoe UI" panose="020B0502040204020203" pitchFamily="34" charset="0"/>
              </a:defRPr>
            </a:lvl1pPr>
            <a:lvl2pPr marL="513160" indent="-300038">
              <a:lnSpc>
                <a:spcPct val="100000"/>
              </a:lnSpc>
              <a:spcAft>
                <a:spcPts val="450"/>
              </a:spcAft>
              <a:buFont typeface="+mj-lt"/>
              <a:buAutoNum type="romanUcPeriod"/>
              <a:defRPr sz="1500">
                <a:latin typeface="+mn-lt"/>
                <a:ea typeface="Segoe UI" panose="020B0502040204020203" pitchFamily="34" charset="0"/>
                <a:cs typeface="Segoe UI" panose="020B0502040204020203" pitchFamily="34" charset="0"/>
              </a:defRPr>
            </a:lvl2pPr>
            <a:lvl3pPr marL="688181" indent="-300038">
              <a:lnSpc>
                <a:spcPct val="100000"/>
              </a:lnSpc>
              <a:spcAft>
                <a:spcPts val="450"/>
              </a:spcAft>
              <a:buFont typeface="+mj-lt"/>
              <a:buAutoNum type="romanUcPeriod"/>
              <a:defRPr sz="1350">
                <a:latin typeface="+mn-lt"/>
                <a:ea typeface="Segoe UI" panose="020B0502040204020203" pitchFamily="34" charset="0"/>
                <a:cs typeface="Segoe UI" panose="020B0502040204020203" pitchFamily="34" charset="0"/>
              </a:defRPr>
            </a:lvl3pPr>
            <a:lvl4pPr marL="816769" indent="-300038">
              <a:lnSpc>
                <a:spcPct val="100000"/>
              </a:lnSpc>
              <a:spcAft>
                <a:spcPts val="450"/>
              </a:spcAft>
              <a:buFont typeface="+mj-lt"/>
              <a:buAutoNum type="romanUcPeriod"/>
              <a:defRPr sz="1200">
                <a:latin typeface="+mn-lt"/>
                <a:ea typeface="Segoe UI" panose="020B0502040204020203" pitchFamily="34" charset="0"/>
                <a:cs typeface="Segoe UI" panose="020B0502040204020203" pitchFamily="34" charset="0"/>
              </a:defRPr>
            </a:lvl4pPr>
            <a:lvl5pPr marL="946547" indent="-300038">
              <a:lnSpc>
                <a:spcPct val="100000"/>
              </a:lnSpc>
              <a:spcAft>
                <a:spcPts val="450"/>
              </a:spcAft>
              <a:buFont typeface="+mj-lt"/>
              <a:buAutoNum type="romanUcPeriod"/>
              <a:defRPr sz="1200">
                <a:latin typeface="+mn-lt"/>
                <a:ea typeface="Segoe UI" panose="020B0502040204020203" pitchFamily="34" charset="0"/>
                <a:cs typeface="Segoe UI" panose="020B0502040204020203" pitchFamily="34" charset="0"/>
              </a:defRPr>
            </a:lvl5pPr>
          </a:lstStyle>
          <a:p>
            <a:pPr marL="45244" marR="0" lvl="0" indent="0" algn="l" defTabSz="514350" rtl="0" eaLnBrk="1" fontAlgn="auto" latinLnBrk="0" hangingPunct="1">
              <a:lnSpc>
                <a:spcPct val="90000"/>
              </a:lnSpc>
              <a:spcBef>
                <a:spcPts val="563"/>
              </a:spcBef>
              <a:spcAft>
                <a:spcPts val="0"/>
              </a:spcAft>
              <a:buClr>
                <a:schemeClr val="accent2"/>
              </a:buClr>
              <a:buSzPct val="80000"/>
              <a:buFontTx/>
              <a:buNone/>
              <a:tabLst/>
              <a:defRPr/>
            </a:pPr>
            <a:r>
              <a:rPr lang="en-US" dirty="0"/>
              <a:t>Click to edit Master text styles</a:t>
            </a:r>
          </a:p>
          <a:p>
            <a:pPr marL="45244" marR="0" lvl="1" indent="0" algn="l" defTabSz="514350" rtl="0" eaLnBrk="1" fontAlgn="auto" latinLnBrk="0" hangingPunct="1">
              <a:lnSpc>
                <a:spcPct val="90000"/>
              </a:lnSpc>
              <a:spcBef>
                <a:spcPts val="563"/>
              </a:spcBef>
              <a:spcAft>
                <a:spcPts val="0"/>
              </a:spcAft>
              <a:buClr>
                <a:schemeClr val="accent2"/>
              </a:buClr>
              <a:buSzPct val="80000"/>
              <a:buFontTx/>
              <a:buNone/>
              <a:tabLst/>
              <a:defRPr/>
            </a:pPr>
            <a:r>
              <a:rPr lang="en-US" dirty="0"/>
              <a:t>Second level</a:t>
            </a:r>
          </a:p>
          <a:p>
            <a:pPr marL="45244" marR="0" lvl="2" indent="0" algn="l" defTabSz="514350" rtl="0" eaLnBrk="1" fontAlgn="auto" latinLnBrk="0" hangingPunct="1">
              <a:lnSpc>
                <a:spcPct val="90000"/>
              </a:lnSpc>
              <a:spcBef>
                <a:spcPts val="563"/>
              </a:spcBef>
              <a:spcAft>
                <a:spcPts val="0"/>
              </a:spcAft>
              <a:buClr>
                <a:schemeClr val="accent2"/>
              </a:buClr>
              <a:buSzPct val="80000"/>
              <a:buFontTx/>
              <a:buNone/>
              <a:tabLst/>
              <a:defRPr/>
            </a:pPr>
            <a:r>
              <a:rPr lang="en-US" dirty="0"/>
              <a:t>Third level</a:t>
            </a:r>
          </a:p>
          <a:p>
            <a:pPr marL="45244" marR="0" lvl="3" indent="0" algn="l" defTabSz="514350" rtl="0" eaLnBrk="1" fontAlgn="auto" latinLnBrk="0" hangingPunct="1">
              <a:lnSpc>
                <a:spcPct val="90000"/>
              </a:lnSpc>
              <a:spcBef>
                <a:spcPts val="563"/>
              </a:spcBef>
              <a:spcAft>
                <a:spcPts val="0"/>
              </a:spcAft>
              <a:buClr>
                <a:schemeClr val="accent2"/>
              </a:buClr>
              <a:buSzPct val="80000"/>
              <a:buFontTx/>
              <a:buNone/>
              <a:tabLst/>
              <a:defRPr/>
            </a:pPr>
            <a:r>
              <a:rPr lang="en-US" dirty="0"/>
              <a:t>Fourth level</a:t>
            </a:r>
          </a:p>
          <a:p>
            <a:pPr marL="45244" marR="0" lvl="4" indent="0" algn="l" defTabSz="514350" rtl="0" eaLnBrk="1" fontAlgn="auto" latinLnBrk="0" hangingPunct="1">
              <a:lnSpc>
                <a:spcPct val="90000"/>
              </a:lnSpc>
              <a:spcBef>
                <a:spcPts val="563"/>
              </a:spcBef>
              <a:spcAft>
                <a:spcPts val="0"/>
              </a:spcAft>
              <a:buClr>
                <a:schemeClr val="accent2"/>
              </a:buClr>
              <a:buSzPct val="80000"/>
              <a:buFontTx/>
              <a:buNone/>
              <a:tabLst/>
              <a:defRPr/>
            </a:pPr>
            <a:r>
              <a:rPr lang="en-US" dirty="0"/>
              <a:t>Fifth level</a:t>
            </a:r>
          </a:p>
        </p:txBody>
      </p:sp>
      <p:sp>
        <p:nvSpPr>
          <p:cNvPr id="8" name="Rectangle 7"/>
          <p:cNvSpPr/>
          <p:nvPr userDrawn="1"/>
        </p:nvSpPr>
        <p:spPr>
          <a:xfrm>
            <a:off x="0" y="0"/>
            <a:ext cx="9144000" cy="207264"/>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11" name="Title 1"/>
          <p:cNvSpPr>
            <a:spLocks noGrp="1"/>
          </p:cNvSpPr>
          <p:nvPr>
            <p:ph type="ctrTitle" hasCustomPrompt="1"/>
          </p:nvPr>
        </p:nvSpPr>
        <p:spPr>
          <a:xfrm>
            <a:off x="402336" y="314960"/>
            <a:ext cx="8375904" cy="1491040"/>
          </a:xfrm>
        </p:spPr>
        <p:txBody>
          <a:bodyPr anchor="ctr">
            <a:normAutofit/>
          </a:bodyPr>
          <a:lstStyle>
            <a:lvl1pPr algn="l">
              <a:defRPr sz="4500">
                <a:solidFill>
                  <a:schemeClr val="tx1">
                    <a:lumMod val="75000"/>
                    <a:lumOff val="25000"/>
                  </a:schemeClr>
                </a:solidFill>
                <a:latin typeface="+mn-lt"/>
              </a:defRPr>
            </a:lvl1pPr>
          </a:lstStyle>
          <a:p>
            <a:r>
              <a:rPr lang="en-US" dirty="0"/>
              <a:t>Agenda</a:t>
            </a:r>
          </a:p>
        </p:txBody>
      </p:sp>
    </p:spTree>
    <p:extLst>
      <p:ext uri="{BB962C8B-B14F-4D97-AF65-F5344CB8AC3E}">
        <p14:creationId xmlns:p14="http://schemas.microsoft.com/office/powerpoint/2010/main" val="3823964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705679"/>
            <a:ext cx="8412480" cy="985011"/>
          </a:xfrm>
        </p:spPr>
        <p:txBody>
          <a:bodyPr/>
          <a:lstStyle>
            <a:lvl1pPr marL="45244" indent="0">
              <a:defRPr>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65760" y="1825625"/>
            <a:ext cx="8412480" cy="4410606"/>
          </a:xfrm>
        </p:spPr>
        <p:txBody>
          <a:bodyPr>
            <a:normAutofit/>
          </a:bodyPr>
          <a:lstStyle>
            <a:lvl1pPr marL="45244" indent="0">
              <a:buFont typeface="Wingdings" panose="05000000000000000000" pitchFamily="2" charset="2"/>
              <a:buNone/>
              <a:defRPr sz="1800">
                <a:latin typeface="+mn-lt"/>
                <a:ea typeface="Segoe UI" panose="020B0502040204020203" pitchFamily="34" charset="0"/>
                <a:cs typeface="Segoe UI" panose="020B0502040204020203" pitchFamily="34" charset="0"/>
              </a:defRPr>
            </a:lvl1pPr>
            <a:lvl2pPr marL="214313" indent="0">
              <a:buNone/>
              <a:defRPr sz="1500">
                <a:latin typeface="+mn-lt"/>
                <a:ea typeface="Segoe UI" panose="020B0502040204020203" pitchFamily="34" charset="0"/>
                <a:cs typeface="Segoe UI" panose="020B0502040204020203" pitchFamily="34" charset="0"/>
              </a:defRPr>
            </a:lvl2pPr>
            <a:lvl3pPr marL="345281" indent="0">
              <a:buNone/>
              <a:defRPr sz="1200">
                <a:latin typeface="+mn-lt"/>
                <a:ea typeface="Segoe UI" panose="020B0502040204020203" pitchFamily="34" charset="0"/>
                <a:cs typeface="Segoe UI" panose="020B0502040204020203" pitchFamily="34" charset="0"/>
              </a:defRPr>
            </a:lvl3pPr>
            <a:lvl4pPr marL="469106" indent="0">
              <a:buNone/>
              <a:defRPr sz="1050">
                <a:latin typeface="+mn-lt"/>
                <a:ea typeface="Segoe UI" panose="020B0502040204020203" pitchFamily="34" charset="0"/>
                <a:cs typeface="Segoe UI" panose="020B0502040204020203" pitchFamily="34" charset="0"/>
              </a:defRPr>
            </a:lvl4pPr>
            <a:lvl5pPr marL="601266" indent="0">
              <a:buNone/>
              <a:defRPr sz="1050">
                <a:latin typeface="+mn-lt"/>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979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Bullet">
    <p:spTree>
      <p:nvGrpSpPr>
        <p:cNvPr id="1" name=""/>
        <p:cNvGrpSpPr/>
        <p:nvPr/>
      </p:nvGrpSpPr>
      <p:grpSpPr>
        <a:xfrm>
          <a:off x="0" y="0"/>
          <a:ext cx="0" cy="0"/>
          <a:chOff x="0" y="0"/>
          <a:chExt cx="0" cy="0"/>
        </a:xfrm>
      </p:grpSpPr>
      <p:sp>
        <p:nvSpPr>
          <p:cNvPr id="2" name="Title 1"/>
          <p:cNvSpPr>
            <a:spLocks noGrp="1"/>
          </p:cNvSpPr>
          <p:nvPr>
            <p:ph type="title"/>
          </p:nvPr>
        </p:nvSpPr>
        <p:spPr>
          <a:xfrm>
            <a:off x="365760" y="705679"/>
            <a:ext cx="8412480" cy="985011"/>
          </a:xfrm>
        </p:spPr>
        <p:txBody>
          <a:bodyPr/>
          <a:lstStyle>
            <a:lvl1pPr marL="45244" indent="0">
              <a:defRPr>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65760" y="1825625"/>
            <a:ext cx="8412480" cy="4410606"/>
          </a:xfrm>
        </p:spPr>
        <p:txBody>
          <a:bodyPr>
            <a:normAutofit/>
          </a:bodyPr>
          <a:lstStyle>
            <a:lvl1pPr marL="216694" indent="-171450">
              <a:buFont typeface="Wingdings" panose="05000000000000000000" pitchFamily="2" charset="2"/>
              <a:buChar char="§"/>
              <a:defRPr sz="1800">
                <a:latin typeface="+mn-lt"/>
                <a:ea typeface="Segoe UI" panose="020B0502040204020203" pitchFamily="34" charset="0"/>
                <a:cs typeface="Segoe UI" panose="020B0502040204020203" pitchFamily="34" charset="0"/>
              </a:defRPr>
            </a:lvl1pPr>
            <a:lvl2pPr>
              <a:defRPr sz="1500">
                <a:latin typeface="+mn-lt"/>
                <a:ea typeface="Segoe UI" panose="020B0502040204020203" pitchFamily="34" charset="0"/>
                <a:cs typeface="Segoe UI" panose="020B0502040204020203" pitchFamily="34" charset="0"/>
              </a:defRPr>
            </a:lvl2pPr>
            <a:lvl3pPr>
              <a:defRPr sz="1200">
                <a:latin typeface="+mn-lt"/>
                <a:ea typeface="Segoe UI" panose="020B0502040204020203" pitchFamily="34" charset="0"/>
                <a:cs typeface="Segoe UI" panose="020B0502040204020203" pitchFamily="34" charset="0"/>
              </a:defRPr>
            </a:lvl3pPr>
            <a:lvl4pPr>
              <a:defRPr sz="1050">
                <a:latin typeface="+mn-lt"/>
                <a:ea typeface="Segoe UI" panose="020B0502040204020203" pitchFamily="34" charset="0"/>
                <a:cs typeface="Segoe UI" panose="020B0502040204020203" pitchFamily="34" charset="0"/>
              </a:defRPr>
            </a:lvl4pPr>
            <a:lvl5pPr>
              <a:defRPr sz="1050">
                <a:latin typeface="+mn-lt"/>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4326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705679"/>
            <a:ext cx="8412480" cy="985011"/>
          </a:xfrm>
        </p:spPr>
        <p:txBody>
          <a:bodyPr/>
          <a:lstStyle>
            <a:lvl1pPr marL="45244" indent="0">
              <a:defRPr>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65760" y="2155200"/>
            <a:ext cx="8412480" cy="715581"/>
          </a:xfrm>
          <a:noFill/>
          <a:ln>
            <a:noFill/>
          </a:ln>
        </p:spPr>
        <p:style>
          <a:lnRef idx="0">
            <a:scrgbClr r="0" g="0" b="0"/>
          </a:lnRef>
          <a:fillRef idx="1003">
            <a:schemeClr val="dk2"/>
          </a:fillRef>
          <a:effectRef idx="0">
            <a:scrgbClr r="0" g="0" b="0"/>
          </a:effectRef>
          <a:fontRef idx="major"/>
        </p:style>
        <p:txBody>
          <a:bodyPr anchor="t">
            <a:spAutoFit/>
          </a:bodyPr>
          <a:lstStyle>
            <a:lvl1pPr marL="45244" indent="0">
              <a:buFont typeface="Wingdings" panose="05000000000000000000" pitchFamily="2" charset="2"/>
              <a:buNone/>
              <a:defRPr sz="4050">
                <a:solidFill>
                  <a:schemeClr val="tx1"/>
                </a:solidFill>
                <a:latin typeface="+mn-lt"/>
                <a:ea typeface="Segoe UI" panose="020B0502040204020203" pitchFamily="34" charset="0"/>
                <a:cs typeface="Segoe UI" panose="020B0502040204020203" pitchFamily="34" charset="0"/>
              </a:defRPr>
            </a:lvl1pPr>
            <a:lvl2pPr marL="214313" indent="0">
              <a:buNone/>
              <a:defRPr>
                <a:solidFill>
                  <a:schemeClr val="tx1"/>
                </a:solidFill>
                <a:latin typeface="Segoe UI Light" panose="020B0502040204020203" pitchFamily="34" charset="0"/>
                <a:ea typeface="Segoe UI" panose="020B0502040204020203" pitchFamily="34" charset="0"/>
                <a:cs typeface="Segoe UI" panose="020B0502040204020203" pitchFamily="34" charset="0"/>
              </a:defRPr>
            </a:lvl2pPr>
            <a:lvl3pPr marL="345281" indent="0">
              <a:buNone/>
              <a:defRPr>
                <a:solidFill>
                  <a:schemeClr val="tx1"/>
                </a:solidFill>
                <a:latin typeface="Segoe UI Light" panose="020B0502040204020203" pitchFamily="34" charset="0"/>
                <a:ea typeface="Segoe UI" panose="020B0502040204020203" pitchFamily="34" charset="0"/>
                <a:cs typeface="Segoe UI" panose="020B0502040204020203" pitchFamily="34" charset="0"/>
              </a:defRPr>
            </a:lvl3pPr>
            <a:lvl4pPr marL="469106" indent="0">
              <a:buNone/>
              <a:defRPr>
                <a:solidFill>
                  <a:schemeClr val="tx1"/>
                </a:solidFill>
                <a:latin typeface="Segoe UI Light" panose="020B0502040204020203" pitchFamily="34" charset="0"/>
                <a:ea typeface="Segoe UI" panose="020B0502040204020203" pitchFamily="34" charset="0"/>
                <a:cs typeface="Segoe UI" panose="020B0502040204020203" pitchFamily="34" charset="0"/>
              </a:defRPr>
            </a:lvl4pPr>
            <a:lvl5pPr marL="601266" indent="0">
              <a:buNone/>
              <a:defRPr>
                <a:solidFill>
                  <a:schemeClr val="tx1"/>
                </a:solidFill>
                <a:latin typeface="Segoe UI Light"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p:txBody>
      </p:sp>
    </p:spTree>
    <p:extLst>
      <p:ext uri="{BB962C8B-B14F-4D97-AF65-F5344CB8AC3E}">
        <p14:creationId xmlns:p14="http://schemas.microsoft.com/office/powerpoint/2010/main" val="179277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705679"/>
            <a:ext cx="8412480" cy="985010"/>
          </a:xfrm>
        </p:spPr>
        <p:txBody>
          <a:bodyPr/>
          <a:lstStyle>
            <a:lvl1pPr marL="45244" indent="0">
              <a:defRPr>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365760" y="1825626"/>
            <a:ext cx="4149090" cy="4410607"/>
          </a:xfrm>
        </p:spPr>
        <p:txBody>
          <a:bodyPr/>
          <a:lstStyle>
            <a:lvl1pPr marL="216694" indent="-171450">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4149090" cy="4410606"/>
          </a:xfrm>
        </p:spPr>
        <p:txBody>
          <a:bodyPr/>
          <a:lstStyle>
            <a:lvl1pPr marL="216694" indent="-171450">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47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704088"/>
            <a:ext cx="8412480" cy="987552"/>
          </a:xfrm>
        </p:spPr>
        <p:txBody>
          <a:bodyPr/>
          <a:lstStyle>
            <a:lvl1pPr marL="45244" indent="0">
              <a:defRPr/>
            </a:lvl1pPr>
          </a:lstStyle>
          <a:p>
            <a:r>
              <a:rPr lang="en-US"/>
              <a:t>Click to edit Master title style</a:t>
            </a:r>
            <a:endParaRPr lang="en-US" dirty="0"/>
          </a:p>
        </p:txBody>
      </p:sp>
      <p:sp>
        <p:nvSpPr>
          <p:cNvPr id="3" name="Text Placeholder 2"/>
          <p:cNvSpPr>
            <a:spLocks noGrp="1"/>
          </p:cNvSpPr>
          <p:nvPr>
            <p:ph type="body" idx="1"/>
          </p:nvPr>
        </p:nvSpPr>
        <p:spPr>
          <a:xfrm>
            <a:off x="365760" y="1770201"/>
            <a:ext cx="4132422" cy="814386"/>
          </a:xfrm>
          <a:blipFill dpi="0" rotWithShape="1">
            <a:blip r:embed="rId2" cstate="print">
              <a:alphaModFix amt="29000"/>
              <a:extLst>
                <a:ext uri="{28A0092B-C50C-407E-A947-70E740481C1C}">
                  <a14:useLocalDpi xmlns:a14="http://schemas.microsoft.com/office/drawing/2010/main" val="0"/>
                </a:ext>
              </a:extLst>
            </a:blip>
            <a:srcRect/>
            <a:stretch>
              <a:fillRect/>
            </a:stretch>
          </a:blipFill>
        </p:spPr>
        <p:txBody>
          <a:bodyPr anchor="ctr">
            <a:normAutofit/>
          </a:bodyPr>
          <a:lstStyle>
            <a:lvl1pPr marL="45244" indent="0">
              <a:buNone/>
              <a:defRPr sz="1800" b="0">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65760" y="2584587"/>
            <a:ext cx="4132422" cy="3731156"/>
          </a:xfrm>
        </p:spPr>
        <p:txBody>
          <a:bodyPr/>
          <a:lstStyle>
            <a:lvl1pPr marL="171450" indent="-171450">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770201"/>
            <a:ext cx="4149090" cy="814386"/>
          </a:xfrm>
          <a:blipFill dpi="0" rotWithShape="1">
            <a:blip r:embed="rId2" cstate="print">
              <a:alphaModFix amt="29000"/>
              <a:extLst>
                <a:ext uri="{28A0092B-C50C-407E-A947-70E740481C1C}">
                  <a14:useLocalDpi xmlns:a14="http://schemas.microsoft.com/office/drawing/2010/main" val="0"/>
                </a:ext>
              </a:extLst>
            </a:blip>
            <a:srcRect/>
            <a:stretch>
              <a:fillRect/>
            </a:stretch>
          </a:blipFill>
        </p:spPr>
        <p:txBody>
          <a:bodyPr vert="horz" lIns="91440" tIns="45720" rIns="91440" bIns="45720" rtlCol="0" anchor="ctr">
            <a:normAutofit/>
          </a:bodyPr>
          <a:lstStyle>
            <a:lvl1pPr>
              <a:defRPr lang="en-US" sz="1800" b="0" dirty="0" smtClean="0">
                <a:latin typeface="+mn-lt"/>
              </a:defRPr>
            </a:lvl1pPr>
          </a:lstStyle>
          <a:p>
            <a:pPr marL="45244" lvl="0" indent="0">
              <a:buNone/>
            </a:pPr>
            <a:r>
              <a:rPr lang="en-US"/>
              <a:t>Click to edit Master text styles</a:t>
            </a:r>
          </a:p>
        </p:txBody>
      </p:sp>
      <p:sp>
        <p:nvSpPr>
          <p:cNvPr id="6" name="Content Placeholder 5"/>
          <p:cNvSpPr>
            <a:spLocks noGrp="1"/>
          </p:cNvSpPr>
          <p:nvPr>
            <p:ph sz="quarter" idx="4"/>
          </p:nvPr>
        </p:nvSpPr>
        <p:spPr>
          <a:xfrm>
            <a:off x="4629150" y="2584588"/>
            <a:ext cx="4149090" cy="3731157"/>
          </a:xfrm>
        </p:spPr>
        <p:txBody>
          <a:bodyPr/>
          <a:lstStyle>
            <a:lvl1pPr marL="171450" indent="-171450">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9405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266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720762"/>
            <a:ext cx="2949178" cy="1336638"/>
          </a:xfrm>
          <a:solidFill>
            <a:schemeClr val="tx2"/>
          </a:solidFill>
        </p:spPr>
        <p:txBody>
          <a:bodyPr anchor="ctr"/>
          <a:lstStyle>
            <a:lvl1pPr marL="45244" indent="0">
              <a:defRPr sz="1800">
                <a:solidFill>
                  <a:schemeClr val="bg1">
                    <a:lumMod val="9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623310" y="987426"/>
            <a:ext cx="5154931" cy="5248806"/>
          </a:xfrm>
        </p:spPr>
        <p:txBody>
          <a:bodyPr/>
          <a:lstStyle>
            <a:lvl1pPr>
              <a:buSzPct val="70000"/>
              <a:defRPr sz="1800">
                <a:latin typeface="+mn-lt"/>
              </a:defRPr>
            </a:lvl1pPr>
            <a:lvl2pPr>
              <a:buSzPct val="70000"/>
              <a:defRPr sz="1575">
                <a:latin typeface="+mn-lt"/>
              </a:defRPr>
            </a:lvl2pPr>
            <a:lvl3pPr>
              <a:buSzPct val="70000"/>
              <a:defRPr sz="1350">
                <a:latin typeface="+mn-lt"/>
              </a:defRPr>
            </a:lvl3pPr>
            <a:lvl4pPr>
              <a:buSzPct val="70000"/>
              <a:defRPr sz="1125">
                <a:latin typeface="+mn-lt"/>
              </a:defRPr>
            </a:lvl4pPr>
            <a:lvl5pPr>
              <a:buSzPct val="70000"/>
              <a:defRPr sz="1125">
                <a:latin typeface="+mn-lt"/>
              </a:defRPr>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5760" y="2057400"/>
            <a:ext cx="2949178" cy="4178832"/>
          </a:xfrm>
        </p:spPr>
        <p:txBody>
          <a:bodyPr/>
          <a:lstStyle>
            <a:lvl1pPr marL="45244" indent="0">
              <a:buNone/>
              <a:defRPr sz="900">
                <a:latin typeface="+mn-lt"/>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Tree>
    <p:extLst>
      <p:ext uri="{BB962C8B-B14F-4D97-AF65-F5344CB8AC3E}">
        <p14:creationId xmlns:p14="http://schemas.microsoft.com/office/powerpoint/2010/main" val="1335644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23310" y="987426"/>
            <a:ext cx="5154930" cy="5248806"/>
          </a:xfrm>
        </p:spPr>
        <p:txBody>
          <a:bodyPr/>
          <a:lstStyle>
            <a:lvl1pPr marL="0" indent="0">
              <a:buNone/>
              <a:defRPr sz="1800">
                <a:latin typeface="+mn-lt"/>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2" name="Title 1"/>
          <p:cNvSpPr>
            <a:spLocks noGrp="1"/>
          </p:cNvSpPr>
          <p:nvPr>
            <p:ph type="title"/>
          </p:nvPr>
        </p:nvSpPr>
        <p:spPr>
          <a:xfrm>
            <a:off x="365760" y="720764"/>
            <a:ext cx="2949178" cy="1336637"/>
          </a:xfrm>
          <a:solidFill>
            <a:schemeClr val="tx2"/>
          </a:solidFill>
        </p:spPr>
        <p:txBody>
          <a:bodyPr anchor="ctr"/>
          <a:lstStyle>
            <a:lvl1pPr marL="45244" indent="0">
              <a:defRPr sz="1800">
                <a:solidFill>
                  <a:schemeClr val="bg1">
                    <a:lumMod val="95000"/>
                  </a:schemeClr>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65760" y="2057401"/>
            <a:ext cx="2949178" cy="4178833"/>
          </a:xfrm>
        </p:spPr>
        <p:txBody>
          <a:bodyPr/>
          <a:lstStyle>
            <a:lvl1pPr marL="45244" indent="0">
              <a:buNone/>
              <a:defRPr sz="900">
                <a:latin typeface="+mn-lt"/>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Tree>
    <p:extLst>
      <p:ext uri="{BB962C8B-B14F-4D97-AF65-F5344CB8AC3E}">
        <p14:creationId xmlns:p14="http://schemas.microsoft.com/office/powerpoint/2010/main" val="2325123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title Slide">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Picture Placeholder 13"/>
          <p:cNvSpPr>
            <a:spLocks noGrp="1"/>
          </p:cNvSpPr>
          <p:nvPr>
            <p:ph type="pic" sz="quarter" idx="15"/>
          </p:nvPr>
        </p:nvSpPr>
        <p:spPr>
          <a:xfrm>
            <a:off x="342451" y="1905000"/>
            <a:ext cx="3810000" cy="3200400"/>
          </a:xfrm>
          <a:noFill/>
          <a:ln>
            <a:noFill/>
          </a:ln>
        </p:spPr>
        <p:style>
          <a:lnRef idx="2">
            <a:schemeClr val="accent2"/>
          </a:lnRef>
          <a:fillRef idx="1">
            <a:schemeClr val="lt1"/>
          </a:fillRef>
          <a:effectRef idx="0">
            <a:schemeClr val="accent2"/>
          </a:effectRef>
          <a:fontRef idx="none"/>
        </p:style>
        <p:txBody>
          <a:bodyPr/>
          <a:lstStyle>
            <a:lvl1pPr>
              <a:buNone/>
              <a:defRPr baseline="0">
                <a:solidFill>
                  <a:schemeClr val="bg2"/>
                </a:solidFill>
              </a:defRPr>
            </a:lvl1pPr>
          </a:lstStyle>
          <a:p>
            <a:r>
              <a:rPr lang="en-US" dirty="0"/>
              <a:t>Click icon to add picture</a:t>
            </a:r>
          </a:p>
        </p:txBody>
      </p:sp>
      <p:sp>
        <p:nvSpPr>
          <p:cNvPr id="3" name="Text Placeholder 2"/>
          <p:cNvSpPr>
            <a:spLocks noGrp="1"/>
          </p:cNvSpPr>
          <p:nvPr>
            <p:ph type="body" sz="quarter" idx="16"/>
          </p:nvPr>
        </p:nvSpPr>
        <p:spPr>
          <a:xfrm>
            <a:off x="4385733" y="1905000"/>
            <a:ext cx="4487334" cy="32004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628670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losing Slide">
    <p:bg>
      <p:bgRef idx="1001">
        <a:schemeClr val="bg1"/>
      </p:bgRef>
    </p:bg>
    <p:spTree>
      <p:nvGrpSpPr>
        <p:cNvPr id="1" name=""/>
        <p:cNvGrpSpPr/>
        <p:nvPr/>
      </p:nvGrpSpPr>
      <p:grpSpPr>
        <a:xfrm>
          <a:off x="0" y="0"/>
          <a:ext cx="0" cy="0"/>
          <a:chOff x="0" y="0"/>
          <a:chExt cx="0" cy="0"/>
        </a:xfrm>
      </p:grpSpPr>
      <p:pic>
        <p:nvPicPr>
          <p:cNvPr id="24" name="Picture 2" descr="http://www.openminds.com/wp-content/themes/builder/library/images/index-bg-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80" t="11056" r="8409" b="11529"/>
          <a:stretch/>
        </p:blipFill>
        <p:spPr bwMode="auto">
          <a:xfrm>
            <a:off x="2" y="-1"/>
            <a:ext cx="9140157" cy="336150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3842" y="3293622"/>
            <a:ext cx="9144001" cy="924511"/>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505" tIns="30253" rIns="60505" bIns="30253"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dirty="0">
              <a:ln>
                <a:noFill/>
              </a:ln>
              <a:solidFill>
                <a:prstClr val="white"/>
              </a:solidFill>
              <a:effectLst/>
              <a:uLnTx/>
              <a:uFillTx/>
              <a:latin typeface="Segoe UI"/>
              <a:ea typeface="+mn-ea"/>
              <a:cs typeface="+mn-cs"/>
            </a:endParaRPr>
          </a:p>
        </p:txBody>
      </p:sp>
      <p:sp>
        <p:nvSpPr>
          <p:cNvPr id="27" name="ZoneTexte 3"/>
          <p:cNvSpPr txBox="1"/>
          <p:nvPr userDrawn="1"/>
        </p:nvSpPr>
        <p:spPr>
          <a:xfrm>
            <a:off x="365762" y="5854112"/>
            <a:ext cx="7875244" cy="621097"/>
          </a:xfrm>
          <a:prstGeom prst="rect">
            <a:avLst/>
          </a:prstGeom>
          <a:noFill/>
        </p:spPr>
        <p:txBody>
          <a:bodyPr wrap="square" lIns="60505" tIns="30253" rIns="60505" bIns="30253"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55" b="0" i="0" u="none" strike="noStrike" kern="1200" cap="none" spc="0" normalizeH="0" baseline="0" noProof="0" dirty="0">
                <a:ln>
                  <a:noFill/>
                </a:ln>
                <a:solidFill>
                  <a:srgbClr val="299F8E"/>
                </a:solidFill>
                <a:effectLst/>
                <a:uLnTx/>
                <a:uFillTx/>
                <a:latin typeface="Georgia"/>
                <a:ea typeface="Segoe UI Symbol" panose="020B0502040204020203" pitchFamily="34" charset="0"/>
                <a:cs typeface="Segoe UI" panose="020B0502040204020203" pitchFamily="34" charset="0"/>
              </a:rPr>
              <a:t>www.openminds.com</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26" b="0" i="0" u="none" strike="noStrike" kern="1200" cap="none" spc="0" normalizeH="0" baseline="0" noProof="0" dirty="0">
                <a:ln>
                  <a:noFill/>
                </a:ln>
                <a:solidFill>
                  <a:srgbClr val="000000">
                    <a:lumMod val="75000"/>
                    <a:lumOff val="25000"/>
                  </a:srgbClr>
                </a:solidFill>
                <a:effectLst/>
                <a:uLnTx/>
                <a:uFillTx/>
                <a:latin typeface="Segoe UI Symbol" panose="020B0502040204020203" pitchFamily="34" charset="0"/>
                <a:ea typeface="Segoe UI Symbol" panose="020B0502040204020203" pitchFamily="34" charset="0"/>
                <a:cs typeface="Segoe UI" panose="020B0502040204020203" pitchFamily="34" charset="0"/>
              </a:rPr>
              <a:t>163 York Street, Gettysburg, Pennsylvania 17325</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26" b="0" i="0" u="none" strike="noStrike" kern="1200" cap="none" spc="0" normalizeH="0" baseline="0" noProof="0" dirty="0">
                <a:ln>
                  <a:noFill/>
                </a:ln>
                <a:solidFill>
                  <a:srgbClr val="000000">
                    <a:lumMod val="75000"/>
                    <a:lumOff val="25000"/>
                  </a:srgbClr>
                </a:solidFill>
                <a:effectLst/>
                <a:uLnTx/>
                <a:uFillTx/>
                <a:latin typeface="Segoe UI Symbol" panose="020B0502040204020203" pitchFamily="34" charset="0"/>
                <a:ea typeface="Segoe UI Symbol" panose="020B0502040204020203" pitchFamily="34" charset="0"/>
                <a:cs typeface="Segoe UI" panose="020B0502040204020203" pitchFamily="34" charset="0"/>
              </a:rPr>
              <a:t>Phone: 717-334-1329 - Email: info@openminds.com</a:t>
            </a:r>
            <a:endParaRPr kumimoji="0" lang="fr-FR" sz="926" b="0" i="0" u="none" strike="noStrike" kern="1200" cap="none" spc="0" normalizeH="0" baseline="0" noProof="0" dirty="0">
              <a:ln>
                <a:noFill/>
              </a:ln>
              <a:solidFill>
                <a:srgbClr val="000000">
                  <a:lumMod val="75000"/>
                  <a:lumOff val="25000"/>
                </a:srgbClr>
              </a:solidFill>
              <a:effectLst/>
              <a:uLnTx/>
              <a:uFillTx/>
              <a:latin typeface="Segoe UI Symbol" panose="020B0502040204020203" pitchFamily="34" charset="0"/>
              <a:ea typeface="Segoe UI Symbol" panose="020B0502040204020203" pitchFamily="34" charset="0"/>
              <a:cs typeface="Segoe UI" panose="020B0502040204020203" pitchFamily="34" charset="0"/>
            </a:endParaRPr>
          </a:p>
        </p:txBody>
      </p:sp>
      <p:sp>
        <p:nvSpPr>
          <p:cNvPr id="30" name="Text Placeholder 3"/>
          <p:cNvSpPr>
            <a:spLocks noGrp="1"/>
          </p:cNvSpPr>
          <p:nvPr>
            <p:ph type="body" sz="quarter" idx="10" hasCustomPrompt="1"/>
          </p:nvPr>
        </p:nvSpPr>
        <p:spPr>
          <a:xfrm>
            <a:off x="365761" y="3348598"/>
            <a:ext cx="8413750" cy="814554"/>
          </a:xfrm>
        </p:spPr>
        <p:txBody>
          <a:bodyPr anchor="ctr" anchorCtr="0"/>
          <a:lstStyle>
            <a:lvl1pPr marL="0" indent="0">
              <a:buNone/>
              <a:defRPr sz="1800">
                <a:solidFill>
                  <a:schemeClr val="tx1">
                    <a:lumMod val="85000"/>
                    <a:lumOff val="15000"/>
                  </a:schemeClr>
                </a:solidFill>
              </a:defRPr>
            </a:lvl1pPr>
            <a:lvl2pPr marL="226904" indent="0">
              <a:buNone/>
              <a:defRPr>
                <a:solidFill>
                  <a:schemeClr val="bg1"/>
                </a:solidFill>
              </a:defRPr>
            </a:lvl2pPr>
            <a:lvl3pPr marL="453809" indent="0">
              <a:buNone/>
              <a:defRPr>
                <a:solidFill>
                  <a:schemeClr val="bg1"/>
                </a:solidFill>
              </a:defRPr>
            </a:lvl3pPr>
            <a:lvl4pPr marL="680714" indent="0">
              <a:buNone/>
              <a:defRPr>
                <a:solidFill>
                  <a:schemeClr val="bg1"/>
                </a:solidFill>
              </a:defRPr>
            </a:lvl4pPr>
            <a:lvl5pPr marL="907619" indent="0">
              <a:buNone/>
              <a:defRPr>
                <a:solidFill>
                  <a:schemeClr val="bg1"/>
                </a:solidFill>
              </a:defRPr>
            </a:lvl5pPr>
          </a:lstStyle>
          <a:p>
            <a:pPr>
              <a:lnSpc>
                <a:spcPct val="100000"/>
              </a:lnSpc>
            </a:pPr>
            <a:r>
              <a:rPr lang="en-US" sz="1200" dirty="0"/>
              <a:t>Chronic Care Management ▪ Disability Supports &amp; Long-Term Care ▪ Mental Health Services ▪ Addiction Treatment ▪ Social Services ▪ Intellectual &amp; Developmental Disability Supports ▪ Child &amp; Family Services ▪ Juvenile Justice ▪ Adult Corrections Health Care</a:t>
            </a:r>
          </a:p>
        </p:txBody>
      </p:sp>
      <p:sp>
        <p:nvSpPr>
          <p:cNvPr id="32" name="Rectangle 31"/>
          <p:cNvSpPr/>
          <p:nvPr userDrawn="1"/>
        </p:nvSpPr>
        <p:spPr>
          <a:xfrm>
            <a:off x="0" y="-1"/>
            <a:ext cx="9140159" cy="256843"/>
          </a:xfrm>
          <a:prstGeom prst="rect">
            <a:avLst/>
          </a:prstGeom>
          <a:solidFill>
            <a:schemeClr val="tx2">
              <a:alpha val="70000"/>
            </a:schemeClr>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22" y="337094"/>
            <a:ext cx="8698467" cy="287627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81600" y="5257802"/>
            <a:ext cx="3733800" cy="1302327"/>
          </a:xfrm>
          <a:prstGeom prst="rect">
            <a:avLst/>
          </a:prstGeom>
        </p:spPr>
      </p:pic>
    </p:spTree>
    <p:extLst>
      <p:ext uri="{BB962C8B-B14F-4D97-AF65-F5344CB8AC3E}">
        <p14:creationId xmlns:p14="http://schemas.microsoft.com/office/powerpoint/2010/main" val="2542912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Rectangle 11"/>
          <p:cNvSpPr/>
          <p:nvPr userDrawn="1"/>
        </p:nvSpPr>
        <p:spPr>
          <a:xfrm rot="10800000">
            <a:off x="-2" y="5749854"/>
            <a:ext cx="9144001" cy="941254"/>
          </a:xfrm>
          <a:prstGeom prst="rect">
            <a:avLst/>
          </a:prstGeom>
          <a:blipFill dpi="0" rotWithShape="1">
            <a:blip r:embed="rId2" cstate="print">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13" name="Rectangle 12"/>
          <p:cNvSpPr/>
          <p:nvPr userDrawn="1"/>
        </p:nvSpPr>
        <p:spPr>
          <a:xfrm rot="10800000">
            <a:off x="-2" y="5585124"/>
            <a:ext cx="9144000" cy="1169244"/>
          </a:xfrm>
          <a:prstGeom prst="rect">
            <a:avLst/>
          </a:prstGeom>
          <a:gradFill>
            <a:gsLst>
              <a:gs pos="0">
                <a:schemeClr val="accent1">
                  <a:lumMod val="5000"/>
                  <a:lumOff val="95000"/>
                  <a:alpha val="31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14" name="Subtitle 2"/>
          <p:cNvSpPr>
            <a:spLocks noGrp="1"/>
          </p:cNvSpPr>
          <p:nvPr>
            <p:ph type="subTitle" idx="1"/>
          </p:nvPr>
        </p:nvSpPr>
        <p:spPr>
          <a:xfrm>
            <a:off x="402337" y="3757854"/>
            <a:ext cx="8420822" cy="323165"/>
          </a:xfrm>
          <a:solidFill>
            <a:schemeClr val="bg1">
              <a:alpha val="0"/>
            </a:schemeClr>
          </a:solidFill>
        </p:spPr>
        <p:txBody>
          <a:bodyPr>
            <a:spAutoFit/>
          </a:bodyPr>
          <a:lstStyle>
            <a:lvl1pPr marL="0" indent="0" algn="l">
              <a:buFont typeface="Wingdings" panose="05000000000000000000" pitchFamily="2" charset="2"/>
              <a:buNone/>
              <a:defRPr sz="1500">
                <a:solidFill>
                  <a:schemeClr val="tx1">
                    <a:lumMod val="75000"/>
                    <a:lumOff val="25000"/>
                  </a:schemeClr>
                </a:solidFill>
                <a:latin typeface="+mn-lt"/>
              </a:defRPr>
            </a:lvl1pPr>
            <a:lvl2pPr marL="385763" indent="-128588" algn="l">
              <a:buFont typeface="Wingdings" panose="05000000000000000000" pitchFamily="2" charset="2"/>
              <a:buChar char="§"/>
              <a:defRPr sz="1200">
                <a:solidFill>
                  <a:schemeClr val="tx1">
                    <a:lumMod val="75000"/>
                    <a:lumOff val="25000"/>
                  </a:schemeClr>
                </a:solidFill>
                <a:latin typeface="+mn-lt"/>
              </a:defRPr>
            </a:lvl2pPr>
            <a:lvl3pPr marL="642938" indent="-128588" algn="l">
              <a:buFont typeface="Segoe UI" panose="020B0502040204020203" pitchFamily="34" charset="0"/>
              <a:buChar char="–"/>
              <a:defRPr sz="1200">
                <a:solidFill>
                  <a:schemeClr val="tx1">
                    <a:lumMod val="75000"/>
                    <a:lumOff val="25000"/>
                  </a:schemeClr>
                </a:solidFill>
                <a:latin typeface="+mn-lt"/>
              </a:defRPr>
            </a:lvl3pPr>
            <a:lvl4pPr marL="900113" indent="-128588" algn="l">
              <a:buFont typeface="Wingdings" panose="05000000000000000000" pitchFamily="2" charset="2"/>
              <a:buChar char="§"/>
              <a:defRPr sz="825">
                <a:solidFill>
                  <a:schemeClr val="tx1">
                    <a:lumMod val="75000"/>
                    <a:lumOff val="25000"/>
                  </a:schemeClr>
                </a:solidFill>
                <a:latin typeface="+mn-lt"/>
              </a:defRPr>
            </a:lvl4pPr>
            <a:lvl5pPr marL="1157288" indent="-128588" algn="l">
              <a:buFont typeface="Segoe UI" panose="020B0502040204020203" pitchFamily="34" charset="0"/>
              <a:buChar char="–"/>
              <a:defRPr sz="825">
                <a:solidFill>
                  <a:schemeClr val="tx1">
                    <a:lumMod val="75000"/>
                    <a:lumOff val="25000"/>
                  </a:schemeClr>
                </a:solidFill>
                <a:latin typeface="+mn-lt"/>
              </a:defRPr>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pPr lvl="0"/>
            <a:r>
              <a:rPr lang="en-US"/>
              <a:t>Click to edit Master subtitle style</a:t>
            </a:r>
            <a:endParaRPr lang="en-US" dirty="0"/>
          </a:p>
        </p:txBody>
      </p:sp>
      <p:sp>
        <p:nvSpPr>
          <p:cNvPr id="17" name="Rectangle 16"/>
          <p:cNvSpPr/>
          <p:nvPr userDrawn="1"/>
        </p:nvSpPr>
        <p:spPr>
          <a:xfrm>
            <a:off x="0" y="6754370"/>
            <a:ext cx="9144000" cy="103631"/>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18" name="Rectangle 17"/>
          <p:cNvSpPr/>
          <p:nvPr userDrawn="1"/>
        </p:nvSpPr>
        <p:spPr>
          <a:xfrm>
            <a:off x="0" y="0"/>
            <a:ext cx="9144000" cy="1927879"/>
          </a:xfrm>
          <a:prstGeom prst="rect">
            <a:avLst/>
          </a:prstGeom>
          <a:blipFill dpi="0" rotWithShape="1">
            <a:blip r:embed="rId3" cstate="print">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19" name="Rectangle 18"/>
          <p:cNvSpPr/>
          <p:nvPr userDrawn="1"/>
        </p:nvSpPr>
        <p:spPr>
          <a:xfrm>
            <a:off x="-1" y="509266"/>
            <a:ext cx="9144002" cy="1652335"/>
          </a:xfrm>
          <a:prstGeom prst="rect">
            <a:avLst/>
          </a:prstGeom>
          <a:gradFill>
            <a:gsLst>
              <a:gs pos="0">
                <a:schemeClr val="accent1">
                  <a:lumMod val="5000"/>
                  <a:lumOff val="95000"/>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20" name="Title 1"/>
          <p:cNvSpPr>
            <a:spLocks noGrp="1"/>
          </p:cNvSpPr>
          <p:nvPr>
            <p:ph type="ctrTitle" hasCustomPrompt="1"/>
          </p:nvPr>
        </p:nvSpPr>
        <p:spPr>
          <a:xfrm>
            <a:off x="402337" y="1055573"/>
            <a:ext cx="8420822" cy="2612941"/>
          </a:xfrm>
        </p:spPr>
        <p:txBody>
          <a:bodyPr anchor="b" anchorCtr="0">
            <a:normAutofit/>
          </a:bodyPr>
          <a:lstStyle>
            <a:lvl1pPr algn="l">
              <a:defRPr sz="3600">
                <a:solidFill>
                  <a:schemeClr val="tx1">
                    <a:lumMod val="75000"/>
                    <a:lumOff val="25000"/>
                  </a:schemeClr>
                </a:solidFill>
                <a:latin typeface="+mn-lt"/>
              </a:defRPr>
            </a:lvl1pPr>
          </a:lstStyle>
          <a:p>
            <a:r>
              <a:rPr lang="en-US" dirty="0"/>
              <a:t>Click Here To Edit The Master Title Style</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4600" y="5791200"/>
            <a:ext cx="2667000" cy="930234"/>
          </a:xfrm>
          <a:prstGeom prst="rect">
            <a:avLst/>
          </a:prstGeom>
        </p:spPr>
      </p:pic>
    </p:spTree>
    <p:extLst>
      <p:ext uri="{BB962C8B-B14F-4D97-AF65-F5344CB8AC3E}">
        <p14:creationId xmlns:p14="http://schemas.microsoft.com/office/powerpoint/2010/main" val="200355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526849" y="6407309"/>
            <a:ext cx="1920240" cy="365760"/>
          </a:xfrm>
          <a:prstGeom prst="rect">
            <a:avLst/>
          </a:prstGeom>
        </p:spPr>
        <p:txBody>
          <a:bodyPr/>
          <a:lstStyle/>
          <a:p>
            <a:fld id="{16F65F9A-881F-4F0E-990F-090440148053}" type="datetime1">
              <a:rPr lang="en-US" smtClean="0">
                <a:solidFill>
                  <a:prstClr val="white"/>
                </a:solidFill>
              </a:rPr>
              <a:pPr/>
              <a:t>5/1/17</a:t>
            </a:fld>
            <a:endParaRPr lang="en-US" dirty="0">
              <a:solidFill>
                <a:prstClr val="white"/>
              </a:solidFill>
            </a:endParaRPr>
          </a:p>
        </p:txBody>
      </p:sp>
      <p:sp>
        <p:nvSpPr>
          <p:cNvPr id="4" name="Footer Placeholder 3"/>
          <p:cNvSpPr>
            <a:spLocks noGrp="1"/>
          </p:cNvSpPr>
          <p:nvPr>
            <p:ph type="ftr" sz="quarter" idx="11"/>
          </p:nvPr>
        </p:nvSpPr>
        <p:spPr>
          <a:xfrm>
            <a:off x="3657601" y="6407946"/>
            <a:ext cx="2869249" cy="365125"/>
          </a:xfrm>
          <a:prstGeom prst="rect">
            <a:avLst/>
          </a:prstGeom>
        </p:spPr>
        <p:txBody>
          <a:bodyPr/>
          <a:lstStyle/>
          <a:p>
            <a:r>
              <a:rPr lang="en-US" dirty="0" smtClean="0">
                <a:solidFill>
                  <a:prstClr val="white"/>
                </a:solidFill>
              </a:rPr>
              <a:t>OPEN MINDS © 2014. All rights reserved. </a:t>
            </a:r>
            <a:endParaRPr lang="en-US" dirty="0">
              <a:solidFill>
                <a:prstClr val="white"/>
              </a:solidFill>
            </a:endParaRPr>
          </a:p>
        </p:txBody>
      </p:sp>
      <p:sp>
        <p:nvSpPr>
          <p:cNvPr id="5" name="Slide Number Placeholder 4"/>
          <p:cNvSpPr>
            <a:spLocks noGrp="1"/>
          </p:cNvSpPr>
          <p:nvPr>
            <p:ph type="sldNum" sz="quarter" idx="12"/>
          </p:nvPr>
        </p:nvSpPr>
        <p:spPr>
          <a:xfrm>
            <a:off x="8447089" y="6407946"/>
            <a:ext cx="544511" cy="365125"/>
          </a:xfrm>
          <a:prstGeom prst="rect">
            <a:avLst/>
          </a:prstGeom>
        </p:spPr>
        <p:txBody>
          <a:bodyPr/>
          <a:lstStyle/>
          <a:p>
            <a:fld id="{9351EDBB-38EE-4953-A53C-D54A0055014D}"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dirty="0"/>
          </a:p>
        </p:txBody>
      </p:sp>
    </p:spTree>
    <p:extLst>
      <p:ext uri="{BB962C8B-B14F-4D97-AF65-F5344CB8AC3E}">
        <p14:creationId xmlns:p14="http://schemas.microsoft.com/office/powerpoint/2010/main" val="3805434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 ALT">
    <p:spTree>
      <p:nvGrpSpPr>
        <p:cNvPr id="1" name=""/>
        <p:cNvGrpSpPr/>
        <p:nvPr/>
      </p:nvGrpSpPr>
      <p:grpSpPr>
        <a:xfrm>
          <a:off x="0" y="0"/>
          <a:ext cx="0" cy="0"/>
          <a:chOff x="0" y="0"/>
          <a:chExt cx="0" cy="0"/>
        </a:xfrm>
      </p:grpSpPr>
      <p:sp>
        <p:nvSpPr>
          <p:cNvPr id="12" name="Rectangle 11"/>
          <p:cNvSpPr/>
          <p:nvPr userDrawn="1"/>
        </p:nvSpPr>
        <p:spPr>
          <a:xfrm>
            <a:off x="0" y="1"/>
            <a:ext cx="9144000" cy="1941094"/>
          </a:xfrm>
          <a:prstGeom prst="rect">
            <a:avLst/>
          </a:prstGeom>
          <a:blipFill dpi="0" rotWithShape="1">
            <a:blip r:embed="rId2" cstate="print">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14" name="Picture 2" descr="https://www.openminds.com/wp-content/uploads/header_darker.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tretch/>
        </p:blipFill>
        <p:spPr bwMode="auto">
          <a:xfrm>
            <a:off x="-1" y="1973187"/>
            <a:ext cx="9157063" cy="488481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0" y="1971422"/>
            <a:ext cx="9144000" cy="3550872"/>
          </a:xfrm>
          <a:prstGeom prst="rect">
            <a:avLst/>
          </a:prstGeom>
          <a:solidFill>
            <a:schemeClr val="tx1">
              <a:lumMod val="95000"/>
              <a:lumOff val="5000"/>
              <a:alpha val="1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18" name="Rectangle 17"/>
          <p:cNvSpPr/>
          <p:nvPr userDrawn="1"/>
        </p:nvSpPr>
        <p:spPr>
          <a:xfrm>
            <a:off x="0" y="1941093"/>
            <a:ext cx="9157062" cy="4916908"/>
          </a:xfrm>
          <a:prstGeom prst="rect">
            <a:avLst/>
          </a:prstGeom>
          <a:solidFill>
            <a:schemeClr val="bg2">
              <a:lumMod val="20000"/>
              <a:lumOff val="80000"/>
              <a:alpha val="1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17" name="Title 1"/>
          <p:cNvSpPr>
            <a:spLocks noGrp="1"/>
          </p:cNvSpPr>
          <p:nvPr>
            <p:ph type="ctrTitle" hasCustomPrompt="1"/>
          </p:nvPr>
        </p:nvSpPr>
        <p:spPr>
          <a:xfrm>
            <a:off x="402337" y="2194387"/>
            <a:ext cx="8271017" cy="2811020"/>
          </a:xfrm>
        </p:spPr>
        <p:txBody>
          <a:bodyPr anchor="ctr">
            <a:normAutofit/>
          </a:bodyPr>
          <a:lstStyle>
            <a:lvl1pPr algn="l">
              <a:defRPr sz="4500">
                <a:solidFill>
                  <a:schemeClr val="bg1"/>
                </a:solidFill>
                <a:latin typeface="+mn-lt"/>
              </a:defRPr>
            </a:lvl1pPr>
          </a:lstStyle>
          <a:p>
            <a:r>
              <a:rPr lang="en-US" dirty="0"/>
              <a:t>Click Here To Edit The Master Title Style</a:t>
            </a:r>
          </a:p>
        </p:txBody>
      </p:sp>
      <p:sp>
        <p:nvSpPr>
          <p:cNvPr id="20" name="Rectangle 19"/>
          <p:cNvSpPr/>
          <p:nvPr userDrawn="1"/>
        </p:nvSpPr>
        <p:spPr>
          <a:xfrm>
            <a:off x="-2" y="288760"/>
            <a:ext cx="9144002" cy="1652335"/>
          </a:xfrm>
          <a:prstGeom prst="rect">
            <a:avLst/>
          </a:prstGeom>
          <a:gradFill>
            <a:gsLst>
              <a:gs pos="0">
                <a:schemeClr val="accent1">
                  <a:lumMod val="5000"/>
                  <a:lumOff val="95000"/>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22" name="Text Placeholder 2"/>
          <p:cNvSpPr>
            <a:spLocks noGrp="1"/>
          </p:cNvSpPr>
          <p:nvPr>
            <p:ph type="body" idx="1"/>
          </p:nvPr>
        </p:nvSpPr>
        <p:spPr>
          <a:xfrm>
            <a:off x="402335" y="5197657"/>
            <a:ext cx="8271018" cy="1468097"/>
          </a:xfrm>
        </p:spPr>
        <p:txBody>
          <a:bodyPr>
            <a:normAutofit/>
          </a:bodyPr>
          <a:lstStyle>
            <a:lvl1pPr marL="45244" indent="0" algn="l">
              <a:buNone/>
              <a:defRPr sz="2100">
                <a:solidFill>
                  <a:schemeClr val="bg1">
                    <a:lumMod val="95000"/>
                  </a:schemeClr>
                </a:solidFill>
                <a:latin typeface="+mn-l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Rectangle 8"/>
          <p:cNvSpPr/>
          <p:nvPr userDrawn="1"/>
        </p:nvSpPr>
        <p:spPr>
          <a:xfrm>
            <a:off x="0" y="1908377"/>
            <a:ext cx="9157062" cy="286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sp>
        <p:nvSpPr>
          <p:cNvPr id="11" name="Rectangle 10"/>
          <p:cNvSpPr/>
          <p:nvPr userDrawn="1"/>
        </p:nvSpPr>
        <p:spPr>
          <a:xfrm>
            <a:off x="1" y="6665752"/>
            <a:ext cx="9157063" cy="2061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3966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705679"/>
            <a:ext cx="8412480" cy="985011"/>
          </a:xfrm>
        </p:spPr>
        <p:txBody>
          <a:bodyPr/>
          <a:lstStyle>
            <a:lvl1pPr marL="45244" indent="0">
              <a:defRPr>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65760" y="1825625"/>
            <a:ext cx="8412480" cy="4410606"/>
          </a:xfrm>
        </p:spPr>
        <p:txBody>
          <a:bodyPr>
            <a:normAutofit/>
          </a:bodyPr>
          <a:lstStyle>
            <a:lvl1pPr marL="45244" indent="0">
              <a:buFont typeface="Wingdings" panose="05000000000000000000" pitchFamily="2" charset="2"/>
              <a:buNone/>
              <a:defRPr sz="1800">
                <a:latin typeface="+mn-lt"/>
                <a:ea typeface="Segoe UI" panose="020B0502040204020203" pitchFamily="34" charset="0"/>
                <a:cs typeface="Segoe UI" panose="020B0502040204020203" pitchFamily="34" charset="0"/>
              </a:defRPr>
            </a:lvl1pPr>
            <a:lvl2pPr marL="214313" indent="0">
              <a:buNone/>
              <a:defRPr sz="1500">
                <a:latin typeface="+mn-lt"/>
                <a:ea typeface="Segoe UI" panose="020B0502040204020203" pitchFamily="34" charset="0"/>
                <a:cs typeface="Segoe UI" panose="020B0502040204020203" pitchFamily="34" charset="0"/>
              </a:defRPr>
            </a:lvl2pPr>
            <a:lvl3pPr marL="345281" indent="0">
              <a:buNone/>
              <a:defRPr sz="1200">
                <a:latin typeface="+mn-lt"/>
                <a:ea typeface="Segoe UI" panose="020B0502040204020203" pitchFamily="34" charset="0"/>
                <a:cs typeface="Segoe UI" panose="020B0502040204020203" pitchFamily="34" charset="0"/>
              </a:defRPr>
            </a:lvl3pPr>
            <a:lvl4pPr marL="469106" indent="0">
              <a:buNone/>
              <a:defRPr sz="1050">
                <a:latin typeface="+mn-lt"/>
                <a:ea typeface="Segoe UI" panose="020B0502040204020203" pitchFamily="34" charset="0"/>
                <a:cs typeface="Segoe UI" panose="020B0502040204020203" pitchFamily="34" charset="0"/>
              </a:defRPr>
            </a:lvl4pPr>
            <a:lvl5pPr marL="601266" indent="0">
              <a:buNone/>
              <a:defRPr sz="1050">
                <a:latin typeface="+mn-lt"/>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59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Bullet">
    <p:spTree>
      <p:nvGrpSpPr>
        <p:cNvPr id="1" name=""/>
        <p:cNvGrpSpPr/>
        <p:nvPr/>
      </p:nvGrpSpPr>
      <p:grpSpPr>
        <a:xfrm>
          <a:off x="0" y="0"/>
          <a:ext cx="0" cy="0"/>
          <a:chOff x="0" y="0"/>
          <a:chExt cx="0" cy="0"/>
        </a:xfrm>
      </p:grpSpPr>
      <p:sp>
        <p:nvSpPr>
          <p:cNvPr id="2" name="Title 1"/>
          <p:cNvSpPr>
            <a:spLocks noGrp="1"/>
          </p:cNvSpPr>
          <p:nvPr>
            <p:ph type="title"/>
          </p:nvPr>
        </p:nvSpPr>
        <p:spPr>
          <a:xfrm>
            <a:off x="365760" y="705679"/>
            <a:ext cx="8412480" cy="985011"/>
          </a:xfrm>
        </p:spPr>
        <p:txBody>
          <a:bodyPr/>
          <a:lstStyle>
            <a:lvl1pPr marL="45244" indent="0">
              <a:defRPr>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65760" y="1825625"/>
            <a:ext cx="8412480" cy="4410606"/>
          </a:xfrm>
        </p:spPr>
        <p:txBody>
          <a:bodyPr>
            <a:normAutofit/>
          </a:bodyPr>
          <a:lstStyle>
            <a:lvl1pPr marL="216694" indent="-171450">
              <a:buFont typeface="Wingdings" panose="05000000000000000000" pitchFamily="2" charset="2"/>
              <a:buChar char="§"/>
              <a:defRPr sz="1800">
                <a:latin typeface="+mn-lt"/>
                <a:ea typeface="Segoe UI" panose="020B0502040204020203" pitchFamily="34" charset="0"/>
                <a:cs typeface="Segoe UI" panose="020B0502040204020203" pitchFamily="34" charset="0"/>
              </a:defRPr>
            </a:lvl1pPr>
            <a:lvl2pPr>
              <a:defRPr sz="1500">
                <a:latin typeface="+mn-lt"/>
                <a:ea typeface="Segoe UI" panose="020B0502040204020203" pitchFamily="34" charset="0"/>
                <a:cs typeface="Segoe UI" panose="020B0502040204020203" pitchFamily="34" charset="0"/>
              </a:defRPr>
            </a:lvl2pPr>
            <a:lvl3pPr>
              <a:defRPr sz="1200">
                <a:latin typeface="+mn-lt"/>
                <a:ea typeface="Segoe UI" panose="020B0502040204020203" pitchFamily="34" charset="0"/>
                <a:cs typeface="Segoe UI" panose="020B0502040204020203" pitchFamily="34" charset="0"/>
              </a:defRPr>
            </a:lvl3pPr>
            <a:lvl4pPr>
              <a:defRPr sz="1050">
                <a:latin typeface="+mn-lt"/>
                <a:ea typeface="Segoe UI" panose="020B0502040204020203" pitchFamily="34" charset="0"/>
                <a:cs typeface="Segoe UI" panose="020B0502040204020203" pitchFamily="34" charset="0"/>
              </a:defRPr>
            </a:lvl4pPr>
            <a:lvl5pPr>
              <a:defRPr sz="1050">
                <a:latin typeface="+mn-lt"/>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4006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705679"/>
            <a:ext cx="8412480" cy="985011"/>
          </a:xfrm>
        </p:spPr>
        <p:txBody>
          <a:bodyPr/>
          <a:lstStyle>
            <a:lvl1pPr marL="45244" indent="0">
              <a:defRPr>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65760" y="2155200"/>
            <a:ext cx="8412480" cy="715581"/>
          </a:xfrm>
          <a:noFill/>
          <a:ln>
            <a:noFill/>
          </a:ln>
        </p:spPr>
        <p:style>
          <a:lnRef idx="0">
            <a:scrgbClr r="0" g="0" b="0"/>
          </a:lnRef>
          <a:fillRef idx="1003">
            <a:schemeClr val="dk2"/>
          </a:fillRef>
          <a:effectRef idx="0">
            <a:scrgbClr r="0" g="0" b="0"/>
          </a:effectRef>
          <a:fontRef idx="major"/>
        </p:style>
        <p:txBody>
          <a:bodyPr anchor="t">
            <a:spAutoFit/>
          </a:bodyPr>
          <a:lstStyle>
            <a:lvl1pPr marL="45244" indent="0">
              <a:buFont typeface="Wingdings" panose="05000000000000000000" pitchFamily="2" charset="2"/>
              <a:buNone/>
              <a:defRPr sz="4050">
                <a:solidFill>
                  <a:schemeClr val="tx1"/>
                </a:solidFill>
                <a:latin typeface="+mn-lt"/>
                <a:ea typeface="Segoe UI" panose="020B0502040204020203" pitchFamily="34" charset="0"/>
                <a:cs typeface="Segoe UI" panose="020B0502040204020203" pitchFamily="34" charset="0"/>
              </a:defRPr>
            </a:lvl1pPr>
            <a:lvl2pPr marL="214313" indent="0">
              <a:buNone/>
              <a:defRPr>
                <a:solidFill>
                  <a:schemeClr val="tx1"/>
                </a:solidFill>
                <a:latin typeface="Segoe UI Light" panose="020B0502040204020203" pitchFamily="34" charset="0"/>
                <a:ea typeface="Segoe UI" panose="020B0502040204020203" pitchFamily="34" charset="0"/>
                <a:cs typeface="Segoe UI" panose="020B0502040204020203" pitchFamily="34" charset="0"/>
              </a:defRPr>
            </a:lvl2pPr>
            <a:lvl3pPr marL="345281" indent="0">
              <a:buNone/>
              <a:defRPr>
                <a:solidFill>
                  <a:schemeClr val="tx1"/>
                </a:solidFill>
                <a:latin typeface="Segoe UI Light" panose="020B0502040204020203" pitchFamily="34" charset="0"/>
                <a:ea typeface="Segoe UI" panose="020B0502040204020203" pitchFamily="34" charset="0"/>
                <a:cs typeface="Segoe UI" panose="020B0502040204020203" pitchFamily="34" charset="0"/>
              </a:defRPr>
            </a:lvl3pPr>
            <a:lvl4pPr marL="469106" indent="0">
              <a:buNone/>
              <a:defRPr>
                <a:solidFill>
                  <a:schemeClr val="tx1"/>
                </a:solidFill>
                <a:latin typeface="Segoe UI Light" panose="020B0502040204020203" pitchFamily="34" charset="0"/>
                <a:ea typeface="Segoe UI" panose="020B0502040204020203" pitchFamily="34" charset="0"/>
                <a:cs typeface="Segoe UI" panose="020B0502040204020203" pitchFamily="34" charset="0"/>
              </a:defRPr>
            </a:lvl4pPr>
            <a:lvl5pPr marL="601266" indent="0">
              <a:buNone/>
              <a:defRPr>
                <a:solidFill>
                  <a:schemeClr val="tx1"/>
                </a:solidFill>
                <a:latin typeface="Segoe UI Light"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p:txBody>
      </p:sp>
    </p:spTree>
    <p:extLst>
      <p:ext uri="{BB962C8B-B14F-4D97-AF65-F5344CB8AC3E}">
        <p14:creationId xmlns:p14="http://schemas.microsoft.com/office/powerpoint/2010/main" val="167414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705679"/>
            <a:ext cx="8412480" cy="985010"/>
          </a:xfrm>
        </p:spPr>
        <p:txBody>
          <a:bodyPr/>
          <a:lstStyle>
            <a:lvl1pPr marL="45244" indent="0">
              <a:defRPr>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365760" y="1825626"/>
            <a:ext cx="4149090" cy="4410607"/>
          </a:xfrm>
        </p:spPr>
        <p:txBody>
          <a:bodyPr/>
          <a:lstStyle>
            <a:lvl1pPr marL="216694" indent="-171450">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4149090" cy="4410606"/>
          </a:xfrm>
        </p:spPr>
        <p:txBody>
          <a:bodyPr/>
          <a:lstStyle>
            <a:lvl1pPr marL="216694" indent="-171450">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795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704088"/>
            <a:ext cx="8412480" cy="987552"/>
          </a:xfrm>
        </p:spPr>
        <p:txBody>
          <a:bodyPr/>
          <a:lstStyle>
            <a:lvl1pPr marL="45244" indent="0">
              <a:defRPr/>
            </a:lvl1pPr>
          </a:lstStyle>
          <a:p>
            <a:r>
              <a:rPr lang="en-US"/>
              <a:t>Click to edit Master title style</a:t>
            </a:r>
            <a:endParaRPr lang="en-US" dirty="0"/>
          </a:p>
        </p:txBody>
      </p:sp>
      <p:sp>
        <p:nvSpPr>
          <p:cNvPr id="3" name="Text Placeholder 2"/>
          <p:cNvSpPr>
            <a:spLocks noGrp="1"/>
          </p:cNvSpPr>
          <p:nvPr>
            <p:ph type="body" idx="1"/>
          </p:nvPr>
        </p:nvSpPr>
        <p:spPr>
          <a:xfrm>
            <a:off x="365760" y="1770201"/>
            <a:ext cx="4132422" cy="814386"/>
          </a:xfrm>
          <a:blipFill dpi="0" rotWithShape="1">
            <a:blip r:embed="rId2" cstate="print">
              <a:alphaModFix amt="29000"/>
              <a:extLst>
                <a:ext uri="{28A0092B-C50C-407E-A947-70E740481C1C}">
                  <a14:useLocalDpi xmlns:a14="http://schemas.microsoft.com/office/drawing/2010/main" val="0"/>
                </a:ext>
              </a:extLst>
            </a:blip>
            <a:srcRect/>
            <a:stretch>
              <a:fillRect/>
            </a:stretch>
          </a:blipFill>
        </p:spPr>
        <p:txBody>
          <a:bodyPr anchor="ctr">
            <a:normAutofit/>
          </a:bodyPr>
          <a:lstStyle>
            <a:lvl1pPr marL="45244" indent="0">
              <a:buNone/>
              <a:defRPr sz="1800" b="0">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65760" y="2584587"/>
            <a:ext cx="4132422" cy="3731156"/>
          </a:xfrm>
        </p:spPr>
        <p:txBody>
          <a:bodyPr/>
          <a:lstStyle>
            <a:lvl1pPr marL="171450" indent="-171450">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770201"/>
            <a:ext cx="4149090" cy="814386"/>
          </a:xfrm>
          <a:blipFill dpi="0" rotWithShape="1">
            <a:blip r:embed="rId2" cstate="print">
              <a:alphaModFix amt="29000"/>
              <a:extLst>
                <a:ext uri="{28A0092B-C50C-407E-A947-70E740481C1C}">
                  <a14:useLocalDpi xmlns:a14="http://schemas.microsoft.com/office/drawing/2010/main" val="0"/>
                </a:ext>
              </a:extLst>
            </a:blip>
            <a:srcRect/>
            <a:stretch>
              <a:fillRect/>
            </a:stretch>
          </a:blipFill>
        </p:spPr>
        <p:txBody>
          <a:bodyPr vert="horz" lIns="91440" tIns="45720" rIns="91440" bIns="45720" rtlCol="0" anchor="ctr">
            <a:normAutofit/>
          </a:bodyPr>
          <a:lstStyle>
            <a:lvl1pPr>
              <a:defRPr lang="en-US" sz="1800" b="0" dirty="0" smtClean="0">
                <a:latin typeface="+mn-lt"/>
              </a:defRPr>
            </a:lvl1pPr>
          </a:lstStyle>
          <a:p>
            <a:pPr marL="45244" lvl="0" indent="0">
              <a:buNone/>
            </a:pPr>
            <a:r>
              <a:rPr lang="en-US"/>
              <a:t>Click to edit Master text styles</a:t>
            </a:r>
          </a:p>
        </p:txBody>
      </p:sp>
      <p:sp>
        <p:nvSpPr>
          <p:cNvPr id="6" name="Content Placeholder 5"/>
          <p:cNvSpPr>
            <a:spLocks noGrp="1"/>
          </p:cNvSpPr>
          <p:nvPr>
            <p:ph sz="quarter" idx="4"/>
          </p:nvPr>
        </p:nvSpPr>
        <p:spPr>
          <a:xfrm>
            <a:off x="4629150" y="2584588"/>
            <a:ext cx="4149090" cy="3731157"/>
          </a:xfrm>
        </p:spPr>
        <p:txBody>
          <a:bodyPr/>
          <a:lstStyle>
            <a:lvl1pPr marL="171450" indent="-171450">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101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tiff"/><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7" Type="http://schemas.openxmlformats.org/officeDocument/2006/relationships/image" Target="../media/image1.tiff"/><Relationship Id="rId18" Type="http://schemas.openxmlformats.org/officeDocument/2006/relationships/image" Target="../media/image2.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97834"/>
            <a:ext cx="7886700" cy="9928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p:nvSpPr>
        <p:spPr>
          <a:xfrm>
            <a:off x="1" y="0"/>
            <a:ext cx="9157063" cy="697832"/>
          </a:xfrm>
          <a:prstGeom prst="rect">
            <a:avLst/>
          </a:prstGeom>
          <a:blipFill dpi="0" rotWithShape="1">
            <a:blip r:embed="rId17" cstate="print">
              <a:alphaModFix amt="30000"/>
              <a:extLst>
                <a:ext uri="{28A0092B-C50C-407E-A947-70E740481C1C}">
                  <a14:useLocalDpi xmlns:a14="http://schemas.microsoft.com/office/drawing/2010/main" val="0"/>
                </a:ext>
              </a:extLst>
            </a:blip>
            <a:srcRect/>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17" name="Straight Connector 16"/>
          <p:cNvCxnSpPr/>
          <p:nvPr/>
        </p:nvCxnSpPr>
        <p:spPr>
          <a:xfrm flipH="1">
            <a:off x="3" y="697832"/>
            <a:ext cx="9157061" cy="108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 y="0"/>
            <a:ext cx="9157063" cy="206182"/>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23" name="Rectangle 22"/>
          <p:cNvSpPr/>
          <p:nvPr userDrawn="1"/>
        </p:nvSpPr>
        <p:spPr>
          <a:xfrm>
            <a:off x="1" y="0"/>
            <a:ext cx="9157063" cy="697832"/>
          </a:xfrm>
          <a:prstGeom prst="rect">
            <a:avLst/>
          </a:prstGeom>
          <a:blipFill dpi="0" rotWithShape="1">
            <a:blip r:embed="rId17" cstate="print">
              <a:alphaModFix amt="30000"/>
              <a:extLst>
                <a:ext uri="{28A0092B-C50C-407E-A947-70E740481C1C}">
                  <a14:useLocalDpi xmlns:a14="http://schemas.microsoft.com/office/drawing/2010/main" val="0"/>
                </a:ext>
              </a:extLst>
            </a:blip>
            <a:srcRect/>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24" name="Straight Connector 23"/>
          <p:cNvCxnSpPr/>
          <p:nvPr userDrawn="1"/>
        </p:nvCxnSpPr>
        <p:spPr>
          <a:xfrm flipH="1">
            <a:off x="3" y="697832"/>
            <a:ext cx="9157061" cy="108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1" y="0"/>
            <a:ext cx="9157063" cy="206182"/>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21" name="Footer Placeholder 4"/>
          <p:cNvSpPr txBox="1">
            <a:spLocks/>
          </p:cNvSpPr>
          <p:nvPr userDrawn="1"/>
        </p:nvSpPr>
        <p:spPr>
          <a:xfrm>
            <a:off x="75635" y="6328022"/>
            <a:ext cx="460563" cy="529978"/>
          </a:xfrm>
          <a:prstGeom prst="rect">
            <a:avLst/>
          </a:prstGeom>
          <a:solidFill>
            <a:schemeClr val="tx2"/>
          </a:solidFill>
        </p:spPr>
        <p:txBody>
          <a:bodyPr vert="horz" lIns="68580" tIns="34290" rIns="68580" bIns="34290" rtlCol="0" anchor="ctr"/>
          <a:lstStyle>
            <a:defPPr>
              <a:defRPr lang="en-US"/>
            </a:defPPr>
            <a:lvl1pPr marL="0" algn="ctr" defTabSz="1018824" rtl="0" eaLnBrk="1" latinLnBrk="0" hangingPunct="1">
              <a:defRPr sz="600" kern="1200">
                <a:solidFill>
                  <a:schemeClr val="accent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marL="0" marR="0" lvl="0" indent="0" algn="ctr" defTabSz="764118" rtl="0" eaLnBrk="1" fontAlgn="auto" latinLnBrk="0" hangingPunct="1">
              <a:lnSpc>
                <a:spcPct val="100000"/>
              </a:lnSpc>
              <a:spcBef>
                <a:spcPts val="0"/>
              </a:spcBef>
              <a:spcAft>
                <a:spcPts val="0"/>
              </a:spcAft>
              <a:buClrTx/>
              <a:buSzTx/>
              <a:buFontTx/>
              <a:buNone/>
              <a:tabLst/>
              <a:defRPr/>
            </a:pPr>
            <a:fld id="{AA4906EF-50ED-43C7-A8CE-DC3BCB546DF7}" type="slidenum">
              <a:rPr kumimoji="0" lang="en-US" sz="825"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764118"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solidFill>
              <a:effectLst/>
              <a:uLnTx/>
              <a:uFillTx/>
              <a:latin typeface="Segoe UI"/>
              <a:ea typeface="+mn-ea"/>
              <a:cs typeface="+mn-cs"/>
            </a:endParaRPr>
          </a:p>
        </p:txBody>
      </p:sp>
      <p:sp>
        <p:nvSpPr>
          <p:cNvPr id="26" name="Footer Placeholder 4"/>
          <p:cNvSpPr txBox="1">
            <a:spLocks/>
          </p:cNvSpPr>
          <p:nvPr userDrawn="1"/>
        </p:nvSpPr>
        <p:spPr>
          <a:xfrm>
            <a:off x="609600" y="6705600"/>
            <a:ext cx="1353312" cy="197248"/>
          </a:xfrm>
          <a:prstGeom prst="rect">
            <a:avLst/>
          </a:prstGeom>
        </p:spPr>
        <p:txBody>
          <a:bodyPr vert="horz" lIns="0" tIns="0" rIns="0" bIns="34290" rtlCol="0" anchor="ctr"/>
          <a:lstStyle>
            <a:defPPr>
              <a:defRPr lang="en-US"/>
            </a:defPPr>
            <a:lvl1pPr marL="0" algn="ctr" defTabSz="1018824" rtl="0" eaLnBrk="1" latinLnBrk="0" hangingPunct="1">
              <a:defRPr sz="600" kern="1200">
                <a:solidFill>
                  <a:schemeClr val="accent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marL="0" marR="0" lvl="0" indent="0" algn="just" defTabSz="76411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3565A"/>
                </a:solidFill>
                <a:effectLst/>
                <a:uLnTx/>
                <a:uFillTx/>
                <a:latin typeface="Segoe UI"/>
                <a:ea typeface="+mn-ea"/>
                <a:cs typeface="+mn-cs"/>
              </a:rPr>
              <a:t>© </a:t>
            </a:r>
            <a:r>
              <a:rPr kumimoji="0" lang="en-US" sz="600" b="0" i="0" u="none" strike="noStrike" kern="1200" cap="none" spc="0" normalizeH="0" baseline="0" noProof="0" dirty="0" smtClean="0">
                <a:ln>
                  <a:noFill/>
                </a:ln>
                <a:solidFill>
                  <a:srgbClr val="53565A"/>
                </a:solidFill>
                <a:effectLst/>
                <a:uLnTx/>
                <a:uFillTx/>
                <a:latin typeface="Segoe UI"/>
                <a:ea typeface="+mn-ea"/>
                <a:cs typeface="+mn-cs"/>
              </a:rPr>
              <a:t>2017. </a:t>
            </a:r>
            <a:r>
              <a:rPr kumimoji="0" lang="en-US" sz="600" b="0" i="0" u="none" strike="noStrike" kern="1200" cap="none" spc="0" normalizeH="0" baseline="0" noProof="0" dirty="0">
                <a:ln>
                  <a:noFill/>
                </a:ln>
                <a:solidFill>
                  <a:srgbClr val="53565A"/>
                </a:solidFill>
                <a:effectLst/>
                <a:uLnTx/>
                <a:uFillTx/>
                <a:latin typeface="Segoe UI"/>
                <a:ea typeface="+mn-ea"/>
                <a:cs typeface="+mn-cs"/>
              </a:rPr>
              <a:t>All Rights Reserved.</a:t>
            </a:r>
          </a:p>
        </p:txBody>
      </p:sp>
      <p:pic>
        <p:nvPicPr>
          <p:cNvPr id="4"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74010" y="6324602"/>
            <a:ext cx="1493790" cy="521025"/>
          </a:xfrm>
          <a:prstGeom prst="rect">
            <a:avLst/>
          </a:prstGeom>
        </p:spPr>
      </p:pic>
    </p:spTree>
    <p:extLst>
      <p:ext uri="{BB962C8B-B14F-4D97-AF65-F5344CB8AC3E}">
        <p14:creationId xmlns:p14="http://schemas.microsoft.com/office/powerpoint/2010/main" val="1482381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marL="45244" indent="0" algn="l" defTabSz="514350" rtl="0" eaLnBrk="1" latinLnBrk="0" hangingPunct="1">
        <a:lnSpc>
          <a:spcPct val="90000"/>
        </a:lnSpc>
        <a:spcBef>
          <a:spcPct val="0"/>
        </a:spcBef>
        <a:buNone/>
        <a:defRPr sz="2475" kern="1200">
          <a:solidFill>
            <a:schemeClr val="tx1"/>
          </a:solidFill>
          <a:latin typeface="+mn-lt"/>
          <a:ea typeface="+mj-ea"/>
          <a:cs typeface="+mj-cs"/>
        </a:defRPr>
      </a:lvl1pPr>
    </p:titleStyle>
    <p:bodyStyle>
      <a:lvl1pPr marL="216694" indent="-171450" algn="l" defTabSz="514350" rtl="0" eaLnBrk="1" latinLnBrk="0" hangingPunct="1">
        <a:lnSpc>
          <a:spcPct val="100000"/>
        </a:lnSpc>
        <a:spcBef>
          <a:spcPts val="563"/>
        </a:spcBef>
        <a:spcAft>
          <a:spcPts val="450"/>
        </a:spcAft>
        <a:buClr>
          <a:schemeClr val="accent2"/>
        </a:buClr>
        <a:buSzPct val="80000"/>
        <a:buFont typeface="Wingdings" panose="05000000000000000000" pitchFamily="2" charset="2"/>
        <a:buChar char="§"/>
        <a:defRPr sz="1575" kern="1200">
          <a:solidFill>
            <a:schemeClr val="tx1"/>
          </a:solidFill>
          <a:latin typeface="+mn-lt"/>
          <a:ea typeface="+mn-ea"/>
          <a:cs typeface="Segoe UI Semilight" panose="020B0402040204020203" pitchFamily="34" charset="0"/>
        </a:defRPr>
      </a:lvl1pPr>
      <a:lvl2pPr marL="388144" indent="-173831" algn="l" defTabSz="514350" rtl="0" eaLnBrk="1" latinLnBrk="0" hangingPunct="1">
        <a:lnSpc>
          <a:spcPct val="100000"/>
        </a:lnSpc>
        <a:spcBef>
          <a:spcPts val="281"/>
        </a:spcBef>
        <a:spcAft>
          <a:spcPts val="450"/>
        </a:spcAft>
        <a:buClr>
          <a:schemeClr val="tx2"/>
        </a:buClr>
        <a:buFont typeface="Segoe UI" panose="020B0502040204020203" pitchFamily="34" charset="0"/>
        <a:buChar char="–"/>
        <a:defRPr sz="1350" kern="1200">
          <a:solidFill>
            <a:schemeClr val="tx1"/>
          </a:solidFill>
          <a:latin typeface="+mn-lt"/>
          <a:ea typeface="+mn-ea"/>
          <a:cs typeface="Segoe UI Semilight" panose="020B0402040204020203" pitchFamily="34" charset="0"/>
        </a:defRPr>
      </a:lvl2pPr>
      <a:lvl3pPr marL="473869" indent="-128588" algn="l" defTabSz="514350" rtl="0" eaLnBrk="1" latinLnBrk="0" hangingPunct="1">
        <a:lnSpc>
          <a:spcPct val="100000"/>
        </a:lnSpc>
        <a:spcBef>
          <a:spcPts val="281"/>
        </a:spcBef>
        <a:spcAft>
          <a:spcPts val="450"/>
        </a:spcAft>
        <a:buClr>
          <a:schemeClr val="accent2"/>
        </a:buClr>
        <a:buFont typeface="Wingdings" panose="05000000000000000000" pitchFamily="2" charset="2"/>
        <a:buChar char="§"/>
        <a:defRPr sz="1125" kern="1200">
          <a:solidFill>
            <a:schemeClr val="tx1"/>
          </a:solidFill>
          <a:latin typeface="+mn-lt"/>
          <a:ea typeface="+mn-ea"/>
          <a:cs typeface="Segoe UI Semilight" panose="020B0402040204020203" pitchFamily="34" charset="0"/>
        </a:defRPr>
      </a:lvl3pPr>
      <a:lvl4pPr marL="597694" indent="-128588" algn="l" defTabSz="514350" rtl="0" eaLnBrk="1" latinLnBrk="0" hangingPunct="1">
        <a:lnSpc>
          <a:spcPct val="100000"/>
        </a:lnSpc>
        <a:spcBef>
          <a:spcPts val="281"/>
        </a:spcBef>
        <a:spcAft>
          <a:spcPts val="450"/>
        </a:spcAft>
        <a:buClr>
          <a:schemeClr val="tx2"/>
        </a:buClr>
        <a:buFont typeface="Segoe UI" panose="020B0502040204020203" pitchFamily="34" charset="0"/>
        <a:buChar char="–"/>
        <a:defRPr sz="1013" kern="1200">
          <a:solidFill>
            <a:schemeClr val="tx1"/>
          </a:solidFill>
          <a:latin typeface="+mn-lt"/>
          <a:ea typeface="+mn-ea"/>
          <a:cs typeface="Segoe UI Semilight" panose="020B0402040204020203" pitchFamily="34" charset="0"/>
        </a:defRPr>
      </a:lvl4pPr>
      <a:lvl5pPr marL="729854" indent="-128588" algn="l" defTabSz="514350" rtl="0" eaLnBrk="1" latinLnBrk="0" hangingPunct="1">
        <a:lnSpc>
          <a:spcPct val="100000"/>
        </a:lnSpc>
        <a:spcBef>
          <a:spcPts val="281"/>
        </a:spcBef>
        <a:spcAft>
          <a:spcPts val="450"/>
        </a:spcAft>
        <a:buClr>
          <a:schemeClr val="accent2"/>
        </a:buClr>
        <a:buFont typeface="Wingdings" panose="05000000000000000000" pitchFamily="2" charset="2"/>
        <a:buChar char="§"/>
        <a:defRPr sz="1013" kern="1200">
          <a:solidFill>
            <a:schemeClr val="tx1"/>
          </a:solidFill>
          <a:latin typeface="+mn-lt"/>
          <a:ea typeface="+mn-ea"/>
          <a:cs typeface="Segoe UI Semilight" panose="020B0402040204020203"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97834"/>
            <a:ext cx="7886700" cy="9928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p:nvSpPr>
        <p:spPr>
          <a:xfrm>
            <a:off x="1" y="0"/>
            <a:ext cx="9157063" cy="697832"/>
          </a:xfrm>
          <a:prstGeom prst="rect">
            <a:avLst/>
          </a:prstGeom>
          <a:blipFill dpi="0" rotWithShape="1">
            <a:blip r:embed="rId17" cstate="print">
              <a:alphaModFix amt="30000"/>
              <a:extLst>
                <a:ext uri="{28A0092B-C50C-407E-A947-70E740481C1C}">
                  <a14:useLocalDpi xmlns:a14="http://schemas.microsoft.com/office/drawing/2010/main" val="0"/>
                </a:ext>
              </a:extLst>
            </a:blip>
            <a:srcRect/>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17" name="Straight Connector 16"/>
          <p:cNvCxnSpPr/>
          <p:nvPr/>
        </p:nvCxnSpPr>
        <p:spPr>
          <a:xfrm flipH="1">
            <a:off x="3" y="697832"/>
            <a:ext cx="9157061" cy="108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 y="0"/>
            <a:ext cx="9157063" cy="206182"/>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23" name="Rectangle 22"/>
          <p:cNvSpPr/>
          <p:nvPr userDrawn="1"/>
        </p:nvSpPr>
        <p:spPr>
          <a:xfrm>
            <a:off x="1" y="0"/>
            <a:ext cx="9157063" cy="697832"/>
          </a:xfrm>
          <a:prstGeom prst="rect">
            <a:avLst/>
          </a:prstGeom>
          <a:blipFill dpi="0" rotWithShape="1">
            <a:blip r:embed="rId17" cstate="print">
              <a:alphaModFix amt="30000"/>
              <a:extLst>
                <a:ext uri="{28A0092B-C50C-407E-A947-70E740481C1C}">
                  <a14:useLocalDpi xmlns:a14="http://schemas.microsoft.com/office/drawing/2010/main" val="0"/>
                </a:ext>
              </a:extLst>
            </a:blip>
            <a:srcRect/>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24" name="Straight Connector 23"/>
          <p:cNvCxnSpPr/>
          <p:nvPr userDrawn="1"/>
        </p:nvCxnSpPr>
        <p:spPr>
          <a:xfrm flipH="1">
            <a:off x="3" y="697832"/>
            <a:ext cx="9157061" cy="108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1" y="0"/>
            <a:ext cx="9157063" cy="206182"/>
          </a:xfrm>
          <a:prstGeom prst="rect">
            <a:avLst/>
          </a:prstGeom>
          <a:solidFill>
            <a:schemeClr val="tx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5" b="0" i="0" u="none" strike="noStrike" kern="1200" cap="none" spc="0" normalizeH="0" baseline="0" noProof="0" dirty="0">
              <a:ln>
                <a:noFill/>
              </a:ln>
              <a:solidFill>
                <a:prstClr val="white"/>
              </a:solidFill>
              <a:effectLst/>
              <a:uLnTx/>
              <a:uFillTx/>
              <a:latin typeface="Segoe UI"/>
              <a:ea typeface="+mn-ea"/>
              <a:cs typeface="+mn-cs"/>
            </a:endParaRPr>
          </a:p>
        </p:txBody>
      </p:sp>
      <p:sp>
        <p:nvSpPr>
          <p:cNvPr id="21" name="Footer Placeholder 4"/>
          <p:cNvSpPr txBox="1">
            <a:spLocks/>
          </p:cNvSpPr>
          <p:nvPr userDrawn="1"/>
        </p:nvSpPr>
        <p:spPr>
          <a:xfrm>
            <a:off x="75635" y="6328022"/>
            <a:ext cx="460563" cy="529978"/>
          </a:xfrm>
          <a:prstGeom prst="rect">
            <a:avLst/>
          </a:prstGeom>
          <a:solidFill>
            <a:schemeClr val="tx2"/>
          </a:solidFill>
        </p:spPr>
        <p:txBody>
          <a:bodyPr vert="horz" lIns="68580" tIns="34290" rIns="68580" bIns="34290" rtlCol="0" anchor="ctr"/>
          <a:lstStyle>
            <a:defPPr>
              <a:defRPr lang="en-US"/>
            </a:defPPr>
            <a:lvl1pPr marL="0" algn="ctr" defTabSz="1018824" rtl="0" eaLnBrk="1" latinLnBrk="0" hangingPunct="1">
              <a:defRPr sz="600" kern="1200">
                <a:solidFill>
                  <a:schemeClr val="accent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marL="0" marR="0" lvl="0" indent="0" algn="ctr" defTabSz="764118" rtl="0" eaLnBrk="1" fontAlgn="auto" latinLnBrk="0" hangingPunct="1">
              <a:lnSpc>
                <a:spcPct val="100000"/>
              </a:lnSpc>
              <a:spcBef>
                <a:spcPts val="0"/>
              </a:spcBef>
              <a:spcAft>
                <a:spcPts val="0"/>
              </a:spcAft>
              <a:buClrTx/>
              <a:buSzTx/>
              <a:buFontTx/>
              <a:buNone/>
              <a:tabLst/>
              <a:defRPr/>
            </a:pPr>
            <a:fld id="{AA4906EF-50ED-43C7-A8CE-DC3BCB546DF7}" type="slidenum">
              <a:rPr kumimoji="0" lang="en-US" sz="825"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764118" rtl="0" eaLnBrk="1" fontAlgn="auto" latinLnBrk="0" hangingPunct="1">
                <a:lnSpc>
                  <a:spcPct val="100000"/>
                </a:lnSpc>
                <a:spcBef>
                  <a:spcPts val="0"/>
                </a:spcBef>
                <a:spcAft>
                  <a:spcPts val="0"/>
                </a:spcAft>
                <a:buClrTx/>
                <a:buSzTx/>
                <a:buFontTx/>
                <a:buNone/>
                <a:tabLst/>
                <a:defRPr/>
              </a:pPr>
              <a:t>‹#›</a:t>
            </a:fld>
            <a:endParaRPr kumimoji="0" lang="en-US" sz="825" b="0" i="0" u="none" strike="noStrike" kern="1200" cap="none" spc="0" normalizeH="0" baseline="0" noProof="0" dirty="0">
              <a:ln>
                <a:noFill/>
              </a:ln>
              <a:solidFill>
                <a:prstClr val="white"/>
              </a:solidFill>
              <a:effectLst/>
              <a:uLnTx/>
              <a:uFillTx/>
              <a:latin typeface="Segoe UI"/>
              <a:ea typeface="+mn-ea"/>
              <a:cs typeface="+mn-cs"/>
            </a:endParaRPr>
          </a:p>
        </p:txBody>
      </p:sp>
      <p:sp>
        <p:nvSpPr>
          <p:cNvPr id="26" name="Footer Placeholder 4"/>
          <p:cNvSpPr txBox="1">
            <a:spLocks/>
          </p:cNvSpPr>
          <p:nvPr userDrawn="1"/>
        </p:nvSpPr>
        <p:spPr>
          <a:xfrm>
            <a:off x="609600" y="6705600"/>
            <a:ext cx="1353312" cy="197248"/>
          </a:xfrm>
          <a:prstGeom prst="rect">
            <a:avLst/>
          </a:prstGeom>
        </p:spPr>
        <p:txBody>
          <a:bodyPr vert="horz" lIns="0" tIns="0" rIns="0" bIns="34290" rtlCol="0" anchor="ctr"/>
          <a:lstStyle>
            <a:defPPr>
              <a:defRPr lang="en-US"/>
            </a:defPPr>
            <a:lvl1pPr marL="0" algn="ctr" defTabSz="1018824" rtl="0" eaLnBrk="1" latinLnBrk="0" hangingPunct="1">
              <a:defRPr sz="600" kern="1200">
                <a:solidFill>
                  <a:schemeClr val="accent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marL="0" marR="0" lvl="0" indent="0" algn="just" defTabSz="76411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3565A"/>
                </a:solidFill>
                <a:effectLst/>
                <a:uLnTx/>
                <a:uFillTx/>
                <a:latin typeface="Segoe UI"/>
                <a:ea typeface="+mn-ea"/>
                <a:cs typeface="+mn-cs"/>
              </a:rPr>
              <a:t>© </a:t>
            </a:r>
            <a:r>
              <a:rPr kumimoji="0" lang="en-US" sz="600" b="0" i="0" u="none" strike="noStrike" kern="1200" cap="none" spc="0" normalizeH="0" baseline="0" noProof="0" dirty="0" smtClean="0">
                <a:ln>
                  <a:noFill/>
                </a:ln>
                <a:solidFill>
                  <a:srgbClr val="53565A"/>
                </a:solidFill>
                <a:effectLst/>
                <a:uLnTx/>
                <a:uFillTx/>
                <a:latin typeface="Segoe UI"/>
                <a:ea typeface="+mn-ea"/>
                <a:cs typeface="+mn-cs"/>
              </a:rPr>
              <a:t>2017. </a:t>
            </a:r>
            <a:r>
              <a:rPr kumimoji="0" lang="en-US" sz="600" b="0" i="0" u="none" strike="noStrike" kern="1200" cap="none" spc="0" normalizeH="0" baseline="0" noProof="0" dirty="0">
                <a:ln>
                  <a:noFill/>
                </a:ln>
                <a:solidFill>
                  <a:srgbClr val="53565A"/>
                </a:solidFill>
                <a:effectLst/>
                <a:uLnTx/>
                <a:uFillTx/>
                <a:latin typeface="Segoe UI"/>
                <a:ea typeface="+mn-ea"/>
                <a:cs typeface="+mn-cs"/>
              </a:rPr>
              <a:t>All Rights Reserved.</a:t>
            </a:r>
          </a:p>
        </p:txBody>
      </p:sp>
      <p:pic>
        <p:nvPicPr>
          <p:cNvPr id="4"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74010" y="6324602"/>
            <a:ext cx="1493790" cy="521025"/>
          </a:xfrm>
          <a:prstGeom prst="rect">
            <a:avLst/>
          </a:prstGeom>
        </p:spPr>
      </p:pic>
    </p:spTree>
    <p:extLst>
      <p:ext uri="{BB962C8B-B14F-4D97-AF65-F5344CB8AC3E}">
        <p14:creationId xmlns:p14="http://schemas.microsoft.com/office/powerpoint/2010/main" val="25985684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hdr="0" dt="0"/>
  <p:txStyles>
    <p:titleStyle>
      <a:lvl1pPr marL="45244" indent="0" algn="l" defTabSz="514350" rtl="0" eaLnBrk="1" latinLnBrk="0" hangingPunct="1">
        <a:lnSpc>
          <a:spcPct val="90000"/>
        </a:lnSpc>
        <a:spcBef>
          <a:spcPct val="0"/>
        </a:spcBef>
        <a:buNone/>
        <a:defRPr sz="2475" kern="1200">
          <a:solidFill>
            <a:schemeClr val="tx1"/>
          </a:solidFill>
          <a:latin typeface="+mn-lt"/>
          <a:ea typeface="+mj-ea"/>
          <a:cs typeface="+mj-cs"/>
        </a:defRPr>
      </a:lvl1pPr>
    </p:titleStyle>
    <p:bodyStyle>
      <a:lvl1pPr marL="216694" indent="-171450" algn="l" defTabSz="514350" rtl="0" eaLnBrk="1" latinLnBrk="0" hangingPunct="1">
        <a:lnSpc>
          <a:spcPct val="100000"/>
        </a:lnSpc>
        <a:spcBef>
          <a:spcPts val="563"/>
        </a:spcBef>
        <a:spcAft>
          <a:spcPts val="450"/>
        </a:spcAft>
        <a:buClr>
          <a:schemeClr val="accent2"/>
        </a:buClr>
        <a:buSzPct val="80000"/>
        <a:buFont typeface="Wingdings" panose="05000000000000000000" pitchFamily="2" charset="2"/>
        <a:buChar char="§"/>
        <a:defRPr sz="1575" kern="1200">
          <a:solidFill>
            <a:schemeClr val="tx1"/>
          </a:solidFill>
          <a:latin typeface="+mn-lt"/>
          <a:ea typeface="+mn-ea"/>
          <a:cs typeface="Segoe UI Semilight" panose="020B0402040204020203" pitchFamily="34" charset="0"/>
        </a:defRPr>
      </a:lvl1pPr>
      <a:lvl2pPr marL="388144" indent="-173831" algn="l" defTabSz="514350" rtl="0" eaLnBrk="1" latinLnBrk="0" hangingPunct="1">
        <a:lnSpc>
          <a:spcPct val="100000"/>
        </a:lnSpc>
        <a:spcBef>
          <a:spcPts val="281"/>
        </a:spcBef>
        <a:spcAft>
          <a:spcPts val="450"/>
        </a:spcAft>
        <a:buClr>
          <a:schemeClr val="tx2"/>
        </a:buClr>
        <a:buFont typeface="Segoe UI" panose="020B0502040204020203" pitchFamily="34" charset="0"/>
        <a:buChar char="–"/>
        <a:defRPr sz="1350" kern="1200">
          <a:solidFill>
            <a:schemeClr val="tx1"/>
          </a:solidFill>
          <a:latin typeface="+mn-lt"/>
          <a:ea typeface="+mn-ea"/>
          <a:cs typeface="Segoe UI Semilight" panose="020B0402040204020203" pitchFamily="34" charset="0"/>
        </a:defRPr>
      </a:lvl2pPr>
      <a:lvl3pPr marL="473869" indent="-128588" algn="l" defTabSz="514350" rtl="0" eaLnBrk="1" latinLnBrk="0" hangingPunct="1">
        <a:lnSpc>
          <a:spcPct val="100000"/>
        </a:lnSpc>
        <a:spcBef>
          <a:spcPts val="281"/>
        </a:spcBef>
        <a:spcAft>
          <a:spcPts val="450"/>
        </a:spcAft>
        <a:buClr>
          <a:schemeClr val="accent2"/>
        </a:buClr>
        <a:buFont typeface="Wingdings" panose="05000000000000000000" pitchFamily="2" charset="2"/>
        <a:buChar char="§"/>
        <a:defRPr sz="1125" kern="1200">
          <a:solidFill>
            <a:schemeClr val="tx1"/>
          </a:solidFill>
          <a:latin typeface="+mn-lt"/>
          <a:ea typeface="+mn-ea"/>
          <a:cs typeface="Segoe UI Semilight" panose="020B0402040204020203" pitchFamily="34" charset="0"/>
        </a:defRPr>
      </a:lvl3pPr>
      <a:lvl4pPr marL="597694" indent="-128588" algn="l" defTabSz="514350" rtl="0" eaLnBrk="1" latinLnBrk="0" hangingPunct="1">
        <a:lnSpc>
          <a:spcPct val="100000"/>
        </a:lnSpc>
        <a:spcBef>
          <a:spcPts val="281"/>
        </a:spcBef>
        <a:spcAft>
          <a:spcPts val="450"/>
        </a:spcAft>
        <a:buClr>
          <a:schemeClr val="tx2"/>
        </a:buClr>
        <a:buFont typeface="Segoe UI" panose="020B0502040204020203" pitchFamily="34" charset="0"/>
        <a:buChar char="–"/>
        <a:defRPr sz="1013" kern="1200">
          <a:solidFill>
            <a:schemeClr val="tx1"/>
          </a:solidFill>
          <a:latin typeface="+mn-lt"/>
          <a:ea typeface="+mn-ea"/>
          <a:cs typeface="Segoe UI Semilight" panose="020B0402040204020203" pitchFamily="34" charset="0"/>
        </a:defRPr>
      </a:lvl4pPr>
      <a:lvl5pPr marL="729854" indent="-128588" algn="l" defTabSz="514350" rtl="0" eaLnBrk="1" latinLnBrk="0" hangingPunct="1">
        <a:lnSpc>
          <a:spcPct val="100000"/>
        </a:lnSpc>
        <a:spcBef>
          <a:spcPts val="281"/>
        </a:spcBef>
        <a:spcAft>
          <a:spcPts val="450"/>
        </a:spcAft>
        <a:buClr>
          <a:schemeClr val="accent2"/>
        </a:buClr>
        <a:buFont typeface="Wingdings" panose="05000000000000000000" pitchFamily="2" charset="2"/>
        <a:buChar char="§"/>
        <a:defRPr sz="1013" kern="1200">
          <a:solidFill>
            <a:schemeClr val="tx1"/>
          </a:solidFill>
          <a:latin typeface="+mn-lt"/>
          <a:ea typeface="+mn-ea"/>
          <a:cs typeface="Segoe UI Semilight" panose="020B0402040204020203"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8.emf"/><Relationship Id="rId5" Type="http://schemas.openxmlformats.org/officeDocument/2006/relationships/chart" Target="../charts/chart1.xml"/><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arah_moore@activelivingbydesign.org" TargetMode="Externa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vinghealthcareupstream.org/innovations/pathways-through-medicaid-to-preventi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hyperlink" Target="https://www.rethinkhealth.org/tools/stewardship-guid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rethinkhealth.org/tools/financing-primer/strategic-context/" TargetMode="External"/><Relationship Id="rId4" Type="http://schemas.openxmlformats.org/officeDocument/2006/relationships/hyperlink" Target="https://www.rethinkhealth.org/tools/financing-primer/practice-profiles/" TargetMode="External"/><Relationship Id="rId5" Type="http://schemas.openxmlformats.org/officeDocument/2006/relationships/hyperlink" Target="https://www.rethinkhealth.org/tools/financing-primer/the-mechanisms/" TargetMode="External"/><Relationship Id="rId6" Type="http://schemas.openxmlformats.org/officeDocument/2006/relationships/hyperlink" Target="https://www.rethinkhealth.org/tools/financing-primer/the-movements/" TargetMode="External"/><Relationship Id="rId1" Type="http://schemas.openxmlformats.org/officeDocument/2006/relationships/slideLayout" Target="../slideLayouts/slideLayout2.xml"/><Relationship Id="rId2" Type="http://schemas.openxmlformats.org/officeDocument/2006/relationships/hyperlink" Target="https://www.rethinkhealth.org/tools/financing-primer/the-imperativ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H2SoHLHufv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hornberger@mail.sdsu.edu" TargetMode="External"/><Relationship Id="rId3" Type="http://schemas.openxmlformats.org/officeDocument/2006/relationships/hyperlink" Target="mailto:Briana.duffy@beaconhealthoption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17.emf"/><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65760" y="3687096"/>
            <a:ext cx="8412480" cy="2129504"/>
          </a:xfrm>
        </p:spPr>
        <p:txBody>
          <a:bodyPr>
            <a:normAutofit/>
          </a:bodyPr>
          <a:lstStyle/>
          <a:p>
            <a:pPr algn="ctr"/>
            <a:r>
              <a:rPr lang="en-US" sz="2700" dirty="0"/>
              <a:t>Steve Hornberger, Briana Duffy</a:t>
            </a:r>
            <a:br>
              <a:rPr lang="en-US" sz="2700" dirty="0"/>
            </a:br>
            <a:endParaRPr lang="en-US" sz="2700" dirty="0" smtClean="0"/>
          </a:p>
          <a:p>
            <a:pPr algn="ctr"/>
            <a:r>
              <a:rPr lang="en-US" dirty="0" smtClean="0"/>
              <a:t>Breaking </a:t>
            </a:r>
            <a:r>
              <a:rPr lang="en-US" dirty="0"/>
              <a:t>Barriers Symposium</a:t>
            </a:r>
            <a:br>
              <a:rPr lang="en-US" dirty="0"/>
            </a:br>
            <a:r>
              <a:rPr lang="en-US" dirty="0"/>
              <a:t>April 28, 2017</a:t>
            </a:r>
            <a:br>
              <a:rPr lang="en-US" dirty="0"/>
            </a:br>
            <a:r>
              <a:rPr lang="en-US" dirty="0"/>
              <a:t>Sacramento, CA</a:t>
            </a:r>
          </a:p>
        </p:txBody>
      </p:sp>
      <p:sp>
        <p:nvSpPr>
          <p:cNvPr id="2" name="Title 1"/>
          <p:cNvSpPr>
            <a:spLocks noGrp="1"/>
          </p:cNvSpPr>
          <p:nvPr>
            <p:ph type="ctrTitle"/>
          </p:nvPr>
        </p:nvSpPr>
        <p:spPr/>
        <p:txBody>
          <a:bodyPr>
            <a:normAutofit/>
          </a:bodyPr>
          <a:lstStyle/>
          <a:p>
            <a:pPr algn="ctr"/>
            <a:r>
              <a:rPr lang="en-US" sz="6000" dirty="0" smtClean="0"/>
              <a:t>Drivers of Change: Health</a:t>
            </a:r>
            <a:r>
              <a:rPr lang="en-US" dirty="0" smtClean="0"/>
              <a:t>	</a:t>
            </a:r>
            <a:endParaRPr lang="en-US" dirty="0"/>
          </a:p>
        </p:txBody>
      </p:sp>
    </p:spTree>
    <p:extLst>
      <p:ext uri="{BB962C8B-B14F-4D97-AF65-F5344CB8AC3E}">
        <p14:creationId xmlns:p14="http://schemas.microsoft.com/office/powerpoint/2010/main" val="339761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705679"/>
            <a:ext cx="8600440" cy="985011"/>
          </a:xfrm>
        </p:spPr>
        <p:txBody>
          <a:bodyPr>
            <a:noAutofit/>
          </a:bodyPr>
          <a:lstStyle/>
          <a:p>
            <a:r>
              <a:rPr lang="en-US" sz="4000" dirty="0" smtClean="0"/>
              <a:t>Foster Care, Health, &amp; Mental Health</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9613306"/>
              </p:ext>
            </p:extLst>
          </p:nvPr>
        </p:nvGraphicFramePr>
        <p:xfrm>
          <a:off x="531628" y="1860698"/>
          <a:ext cx="8246611" cy="4093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638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553280"/>
            <a:ext cx="8412480" cy="985011"/>
          </a:xfrm>
        </p:spPr>
        <p:txBody>
          <a:bodyPr>
            <a:normAutofit/>
          </a:bodyPr>
          <a:lstStyle/>
          <a:p>
            <a:pPr algn="ctr"/>
            <a:r>
              <a:rPr lang="en-US" spc="-5" dirty="0" smtClean="0">
                <a:solidFill>
                  <a:srgbClr val="404040"/>
                </a:solidFill>
                <a:cs typeface="Arial"/>
              </a:rPr>
              <a:t>Beacon’s </a:t>
            </a:r>
            <a:r>
              <a:rPr lang="en-US" spc="-5" dirty="0">
                <a:solidFill>
                  <a:srgbClr val="404040"/>
                </a:solidFill>
                <a:cs typeface="Arial"/>
              </a:rPr>
              <a:t>Pediatric </a:t>
            </a:r>
            <a:r>
              <a:rPr lang="en-US" dirty="0">
                <a:solidFill>
                  <a:srgbClr val="404040"/>
                </a:solidFill>
                <a:cs typeface="Arial"/>
              </a:rPr>
              <a:t>Psychotropic Drug Intervention Program (P-PDIP)</a:t>
            </a:r>
            <a:endParaRPr lang="en-US" dirty="0"/>
          </a:p>
        </p:txBody>
      </p:sp>
      <p:sp>
        <p:nvSpPr>
          <p:cNvPr id="3" name="Content Placeholder 2"/>
          <p:cNvSpPr>
            <a:spLocks noGrp="1"/>
          </p:cNvSpPr>
          <p:nvPr>
            <p:ph idx="1"/>
          </p:nvPr>
        </p:nvSpPr>
        <p:spPr>
          <a:xfrm>
            <a:off x="365760" y="1454733"/>
            <a:ext cx="8412480" cy="5058596"/>
          </a:xfrm>
        </p:spPr>
        <p:txBody>
          <a:bodyPr>
            <a:normAutofit fontScale="92500" lnSpcReduction="20000"/>
          </a:bodyPr>
          <a:lstStyle/>
          <a:p>
            <a:r>
              <a:rPr lang="en-US" dirty="0"/>
              <a:t>To promote proper prescribing of psychotropic drugs for children, Beacon and our </a:t>
            </a:r>
            <a:r>
              <a:rPr lang="en-US" dirty="0" smtClean="0"/>
              <a:t>MCO  </a:t>
            </a:r>
            <a:r>
              <a:rPr lang="en-US" dirty="0"/>
              <a:t>Partners </a:t>
            </a:r>
            <a:r>
              <a:rPr lang="en-US" dirty="0" smtClean="0"/>
              <a:t>in MA review </a:t>
            </a:r>
            <a:r>
              <a:rPr lang="en-US" dirty="0"/>
              <a:t>high-risk prescribing practices when the PDIP algorithm identifies:</a:t>
            </a:r>
          </a:p>
          <a:p>
            <a:pPr lvl="1"/>
            <a:r>
              <a:rPr lang="en-US" sz="1800" dirty="0"/>
              <a:t>Any child, six or under, prescribed an antipsychotic</a:t>
            </a:r>
          </a:p>
          <a:p>
            <a:pPr lvl="1"/>
            <a:r>
              <a:rPr lang="en-US" sz="1800" dirty="0"/>
              <a:t>Any child, 15 or under, prescribed four or more medications, including antipsychotics</a:t>
            </a:r>
          </a:p>
          <a:p>
            <a:pPr lvl="1"/>
            <a:r>
              <a:rPr lang="en-US" sz="1800" dirty="0"/>
              <a:t>Any child, 15 or under, prescribed one or more BH medications by a PCP or non-behavioral health prescriber (e.g., the child has multiple prescribers for multiple BH medications)</a:t>
            </a:r>
          </a:p>
          <a:p>
            <a:r>
              <a:rPr lang="en-US" dirty="0"/>
              <a:t>When concerning prescribing practices are identified, Beacon’s Child Psychiatrist outreaches to consult directly with the member’s prescriber. Reasons to consult with a prescriber may include, but are not limited to, any of the following:</a:t>
            </a:r>
          </a:p>
          <a:p>
            <a:pPr lvl="1">
              <a:spcBef>
                <a:spcPts val="529"/>
              </a:spcBef>
            </a:pPr>
            <a:r>
              <a:rPr lang="en-US" sz="1800" dirty="0"/>
              <a:t>No preventative health visit in the last year</a:t>
            </a:r>
          </a:p>
          <a:p>
            <a:pPr lvl="1">
              <a:spcBef>
                <a:spcPts val="529"/>
              </a:spcBef>
            </a:pPr>
            <a:r>
              <a:rPr lang="en-US" sz="1800" dirty="0"/>
              <a:t>Co-occurring medical and behavioral health conditions requiring coordination</a:t>
            </a:r>
          </a:p>
          <a:p>
            <a:pPr lvl="1">
              <a:spcBef>
                <a:spcPts val="529"/>
              </a:spcBef>
            </a:pPr>
            <a:r>
              <a:rPr lang="en-US" sz="1800" dirty="0"/>
              <a:t>No evidence of any outpatient behavioral health visits in the past six months</a:t>
            </a:r>
          </a:p>
          <a:p>
            <a:pPr lvl="1">
              <a:spcBef>
                <a:spcPts val="529"/>
              </a:spcBef>
            </a:pPr>
            <a:r>
              <a:rPr lang="en-US" sz="1800" dirty="0"/>
              <a:t>No evidence of a BH professional prescribing the antipsychotic or mood stabilizer</a:t>
            </a:r>
          </a:p>
          <a:p>
            <a:pPr lvl="1">
              <a:spcBef>
                <a:spcPts val="529"/>
              </a:spcBef>
            </a:pPr>
            <a:r>
              <a:rPr lang="en-US" sz="1800" dirty="0"/>
              <a:t>More than one provider prescribing behavioral health medications</a:t>
            </a:r>
          </a:p>
          <a:p>
            <a:endParaRPr lang="en-US" dirty="0"/>
          </a:p>
        </p:txBody>
      </p:sp>
    </p:spTree>
    <p:extLst>
      <p:ext uri="{BB962C8B-B14F-4D97-AF65-F5344CB8AC3E}">
        <p14:creationId xmlns:p14="http://schemas.microsoft.com/office/powerpoint/2010/main" val="73868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An Example of the System Working Together to Support Youth and Families in Foster </a:t>
            </a:r>
            <a:r>
              <a:rPr lang="en-US" dirty="0" smtClean="0"/>
              <a:t>Care</a:t>
            </a:r>
            <a:endParaRPr lang="en-US" dirty="0"/>
          </a:p>
        </p:txBody>
      </p:sp>
      <p:sp>
        <p:nvSpPr>
          <p:cNvPr id="3" name="Content Placeholder 2"/>
          <p:cNvSpPr>
            <a:spLocks noGrp="1"/>
          </p:cNvSpPr>
          <p:nvPr>
            <p:ph idx="1"/>
          </p:nvPr>
        </p:nvSpPr>
        <p:spPr>
          <a:xfrm>
            <a:off x="365761" y="1621415"/>
            <a:ext cx="3638204" cy="4959492"/>
          </a:xfrm>
        </p:spPr>
        <p:txBody>
          <a:bodyPr>
            <a:noAutofit/>
          </a:bodyPr>
          <a:lstStyle/>
          <a:p>
            <a:pPr marL="12700" marR="5080">
              <a:tabLst>
                <a:tab pos="394970" algn="l"/>
                <a:tab pos="395605" algn="l"/>
              </a:tabLst>
            </a:pPr>
            <a:r>
              <a:rPr lang="en-US" sz="1600" dirty="0"/>
              <a:t>P-PDIP is a medication management/quality management program that identifies claims-based, medication-related problems through analytics, clinical review, and health informatics. </a:t>
            </a:r>
          </a:p>
          <a:p>
            <a:pPr marL="12700" marR="902335">
              <a:spcBef>
                <a:spcPts val="1305"/>
              </a:spcBef>
              <a:tabLst>
                <a:tab pos="394970" algn="l"/>
                <a:tab pos="395605" algn="l"/>
              </a:tabLst>
            </a:pPr>
            <a:r>
              <a:rPr lang="en-US" sz="1600" dirty="0" smtClean="0"/>
              <a:t>Designed </a:t>
            </a:r>
            <a:r>
              <a:rPr lang="en-US" sz="1600" dirty="0"/>
              <a:t>to be complementary to traditional pharmacy-benefit  management </a:t>
            </a:r>
            <a:r>
              <a:rPr lang="en-US" sz="1600" dirty="0" smtClean="0"/>
              <a:t>services.</a:t>
            </a:r>
          </a:p>
          <a:p>
            <a:pPr marL="298450" marR="902335" indent="-285750">
              <a:spcBef>
                <a:spcPts val="1305"/>
              </a:spcBef>
              <a:buFont typeface="Arial" panose="020B0604020202020204" pitchFamily="34" charset="0"/>
              <a:buChar char="•"/>
              <a:tabLst>
                <a:tab pos="394970" algn="l"/>
                <a:tab pos="395605" algn="l"/>
              </a:tabLst>
            </a:pPr>
            <a:r>
              <a:rPr lang="en-US" sz="1600" spc="-5" dirty="0" smtClean="0">
                <a:cs typeface="Arial"/>
              </a:rPr>
              <a:t>Behavioral </a:t>
            </a:r>
            <a:r>
              <a:rPr lang="en-US" sz="1600" spc="-5" dirty="0">
                <a:cs typeface="Arial"/>
              </a:rPr>
              <a:t>health</a:t>
            </a:r>
            <a:r>
              <a:rPr lang="en-US" sz="1600" spc="-35" dirty="0">
                <a:cs typeface="Arial"/>
              </a:rPr>
              <a:t> </a:t>
            </a:r>
            <a:r>
              <a:rPr lang="en-US" sz="1600" spc="-5" dirty="0" smtClean="0">
                <a:cs typeface="Arial"/>
              </a:rPr>
              <a:t>focus, clinical</a:t>
            </a:r>
            <a:r>
              <a:rPr lang="en-US" sz="1600" spc="-65" dirty="0" smtClean="0">
                <a:cs typeface="Arial"/>
              </a:rPr>
              <a:t> </a:t>
            </a:r>
            <a:r>
              <a:rPr lang="en-US" sz="1600" spc="-5" dirty="0" smtClean="0">
                <a:cs typeface="Arial"/>
              </a:rPr>
              <a:t>review and incorporates </a:t>
            </a:r>
            <a:r>
              <a:rPr lang="en-US" sz="1600" spc="-5" dirty="0">
                <a:cs typeface="Arial"/>
              </a:rPr>
              <a:t>both Behavioral and Medical claims</a:t>
            </a:r>
            <a:r>
              <a:rPr lang="en-US" sz="1600" spc="100" dirty="0">
                <a:cs typeface="Arial"/>
              </a:rPr>
              <a:t> </a:t>
            </a:r>
            <a:r>
              <a:rPr lang="en-US" sz="1600" spc="-5" dirty="0">
                <a:cs typeface="Arial"/>
              </a:rPr>
              <a:t>information</a:t>
            </a:r>
            <a:endParaRPr lang="en-US" sz="1600" dirty="0">
              <a:cs typeface="Arial"/>
            </a:endParaRPr>
          </a:p>
          <a:p>
            <a:endParaRPr lang="en-US" sz="1600" dirty="0"/>
          </a:p>
        </p:txBody>
      </p:sp>
      <p:graphicFrame>
        <p:nvGraphicFramePr>
          <p:cNvPr id="4" name="Object 2"/>
          <p:cNvGraphicFramePr>
            <a:graphicFrameLocks noChangeAspect="1"/>
          </p:cNvGraphicFramePr>
          <p:nvPr>
            <p:extLst/>
          </p:nvPr>
        </p:nvGraphicFramePr>
        <p:xfrm>
          <a:off x="4627418" y="1344535"/>
          <a:ext cx="4353158" cy="2991942"/>
        </p:xfrm>
        <a:graphic>
          <a:graphicData uri="http://schemas.openxmlformats.org/presentationml/2006/ole">
            <mc:AlternateContent xmlns:mc="http://schemas.openxmlformats.org/markup-compatibility/2006">
              <mc:Choice xmlns:v="urn:schemas-microsoft-com:vml" Requires="v">
                <p:oleObj spid="_x0000_s1031" name="ChartWizard" r:id="rId3" imgW="3391200" imgH="3045600" progId="ChartWizardChart">
                  <p:embed/>
                </p:oleObj>
              </mc:Choice>
              <mc:Fallback>
                <p:oleObj name="ChartWizard" r:id="rId3" imgW="3391200" imgH="3045600" progId="ChartWizardChar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418" y="1344535"/>
                        <a:ext cx="4353158" cy="2991942"/>
                      </a:xfrm>
                      <a:prstGeom prst="rect">
                        <a:avLst/>
                      </a:prstGeom>
                      <a:noFill/>
                      <a:extLst/>
                    </p:spPr>
                  </p:pic>
                </p:oleObj>
              </mc:Fallback>
            </mc:AlternateContent>
          </a:graphicData>
        </a:graphic>
      </p:graphicFrame>
      <p:graphicFrame>
        <p:nvGraphicFramePr>
          <p:cNvPr id="5" name="Chart 4"/>
          <p:cNvGraphicFramePr/>
          <p:nvPr>
            <p:extLst/>
          </p:nvPr>
        </p:nvGraphicFramePr>
        <p:xfrm>
          <a:off x="4738255" y="4225637"/>
          <a:ext cx="4039985" cy="20781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63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14960"/>
            <a:ext cx="8805332" cy="1491040"/>
          </a:xfrm>
        </p:spPr>
        <p:txBody>
          <a:bodyPr>
            <a:normAutofit/>
          </a:bodyPr>
          <a:lstStyle/>
          <a:p>
            <a:pPr algn="ctr"/>
            <a:r>
              <a:rPr lang="en-US" sz="3200" dirty="0"/>
              <a:t>Need For Children’s Services Integration</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509239979"/>
              </p:ext>
            </p:extLst>
          </p:nvPr>
        </p:nvGraphicFramePr>
        <p:xfrm>
          <a:off x="962578" y="1670317"/>
          <a:ext cx="7204620" cy="4488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2399" y="6341785"/>
            <a:ext cx="1261533" cy="440015"/>
          </a:xfrm>
          <a:prstGeom prst="rect">
            <a:avLst/>
          </a:prstGeom>
        </p:spPr>
      </p:pic>
      <p:sp>
        <p:nvSpPr>
          <p:cNvPr id="7" name="Footer Placeholder 4"/>
          <p:cNvSpPr txBox="1">
            <a:spLocks/>
          </p:cNvSpPr>
          <p:nvPr/>
        </p:nvSpPr>
        <p:spPr>
          <a:xfrm>
            <a:off x="166180" y="6660752"/>
            <a:ext cx="1353312" cy="197248"/>
          </a:xfrm>
          <a:prstGeom prst="rect">
            <a:avLst/>
          </a:prstGeom>
        </p:spPr>
        <p:txBody>
          <a:bodyPr vert="horz" lIns="0" tIns="0" rIns="0" bIns="34290" rtlCol="0" anchor="ctr"/>
          <a:lstStyle>
            <a:defPPr>
              <a:defRPr lang="en-US"/>
            </a:defPPr>
            <a:lvl1pPr marL="0" algn="ctr" defTabSz="1018824" rtl="0" eaLnBrk="1" latinLnBrk="0" hangingPunct="1">
              <a:defRPr sz="600" kern="1200">
                <a:solidFill>
                  <a:schemeClr val="accent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marL="0" marR="0" lvl="0" indent="0" algn="just" defTabSz="76411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3565A"/>
                </a:solidFill>
                <a:effectLst/>
                <a:uLnTx/>
                <a:uFillTx/>
                <a:latin typeface="Segoe UI"/>
                <a:ea typeface="+mn-ea"/>
                <a:cs typeface="+mn-cs"/>
              </a:rPr>
              <a:t>© </a:t>
            </a:r>
            <a:r>
              <a:rPr kumimoji="0" lang="en-US" sz="600" b="0" i="0" u="none" strike="noStrike" kern="1200" cap="none" spc="0" normalizeH="0" baseline="0" noProof="0" dirty="0" smtClean="0">
                <a:ln>
                  <a:noFill/>
                </a:ln>
                <a:solidFill>
                  <a:srgbClr val="53565A"/>
                </a:solidFill>
                <a:effectLst/>
                <a:uLnTx/>
                <a:uFillTx/>
                <a:latin typeface="Segoe UI"/>
                <a:ea typeface="+mn-ea"/>
                <a:cs typeface="+mn-cs"/>
              </a:rPr>
              <a:t>2017. </a:t>
            </a:r>
            <a:r>
              <a:rPr kumimoji="0" lang="en-US" sz="600" b="0" i="0" u="none" strike="noStrike" kern="1200" cap="none" spc="0" normalizeH="0" baseline="0" noProof="0" dirty="0">
                <a:ln>
                  <a:noFill/>
                </a:ln>
                <a:solidFill>
                  <a:srgbClr val="53565A"/>
                </a:solidFill>
                <a:effectLst/>
                <a:uLnTx/>
                <a:uFillTx/>
                <a:latin typeface="Segoe UI"/>
                <a:ea typeface="+mn-ea"/>
                <a:cs typeface="+mn-cs"/>
              </a:rPr>
              <a:t>All Rights Reserved.</a:t>
            </a:r>
          </a:p>
        </p:txBody>
      </p:sp>
    </p:spTree>
    <p:extLst>
      <p:ext uri="{BB962C8B-B14F-4D97-AF65-F5344CB8AC3E}">
        <p14:creationId xmlns:p14="http://schemas.microsoft.com/office/powerpoint/2010/main" val="37086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5361" y="1593717"/>
            <a:ext cx="8682375" cy="1090489"/>
          </a:xfrm>
          <a:prstGeom prst="trapezoid">
            <a:avLst>
              <a:gd name="adj" fmla="val 72619"/>
            </a:avLst>
          </a:prstGeom>
          <a:solidFill>
            <a:schemeClr val="bg2"/>
          </a:solidFill>
          <a:ln>
            <a:solidFill>
              <a:schemeClr val="bg1">
                <a:lumMod val="50000"/>
              </a:schemeClr>
            </a:solid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lstStyle/>
          <a:p>
            <a:pPr marL="45243" indent="0" algn="ctr">
              <a:buNone/>
            </a:pPr>
            <a:r>
              <a:rPr lang="en-US" sz="1588" dirty="0">
                <a:solidFill>
                  <a:schemeClr val="tx1"/>
                </a:solidFill>
              </a:rPr>
              <a:t>Providers are organized in response to different funding models</a:t>
            </a:r>
          </a:p>
        </p:txBody>
      </p:sp>
      <p:sp>
        <p:nvSpPr>
          <p:cNvPr id="5" name="Rectangle 4"/>
          <p:cNvSpPr/>
          <p:nvPr/>
        </p:nvSpPr>
        <p:spPr>
          <a:xfrm>
            <a:off x="389080" y="2705380"/>
            <a:ext cx="1321734" cy="3901898"/>
          </a:xfrm>
          <a:prstGeom prst="rect">
            <a:avLst/>
          </a:prstGeom>
          <a:solidFill>
            <a:srgbClr val="C0000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588" dirty="0"/>
              <a:t>County Directly Operated Clinics</a:t>
            </a:r>
          </a:p>
        </p:txBody>
      </p:sp>
      <p:sp>
        <p:nvSpPr>
          <p:cNvPr id="7" name="Rectangle 6"/>
          <p:cNvSpPr/>
          <p:nvPr/>
        </p:nvSpPr>
        <p:spPr>
          <a:xfrm>
            <a:off x="1780344" y="2705381"/>
            <a:ext cx="1321734" cy="3901898"/>
          </a:xfrm>
          <a:prstGeom prst="rect">
            <a:avLst/>
          </a:prstGeom>
          <a:solidFill>
            <a:schemeClr val="accent2"/>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588" dirty="0" smtClean="0"/>
              <a:t>County</a:t>
            </a:r>
          </a:p>
          <a:p>
            <a:pPr algn="ctr"/>
            <a:r>
              <a:rPr lang="en-US" sz="1588" dirty="0" smtClean="0"/>
              <a:t>Contracted Agencies</a:t>
            </a:r>
            <a:endParaRPr lang="en-US" sz="1588" dirty="0"/>
          </a:p>
        </p:txBody>
      </p:sp>
      <p:sp>
        <p:nvSpPr>
          <p:cNvPr id="8" name="Rectangle 7"/>
          <p:cNvSpPr/>
          <p:nvPr/>
        </p:nvSpPr>
        <p:spPr>
          <a:xfrm>
            <a:off x="3142816" y="2702923"/>
            <a:ext cx="1321734" cy="3901898"/>
          </a:xfrm>
          <a:prstGeom prst="rect">
            <a:avLst/>
          </a:prstGeom>
          <a:solidFill>
            <a:srgbClr val="0070C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588" dirty="0" smtClean="0"/>
              <a:t>FQHC’s</a:t>
            </a:r>
            <a:endParaRPr lang="en-US" sz="1588" dirty="0"/>
          </a:p>
        </p:txBody>
      </p:sp>
      <p:sp>
        <p:nvSpPr>
          <p:cNvPr id="9" name="Rectangle 8"/>
          <p:cNvSpPr/>
          <p:nvPr/>
        </p:nvSpPr>
        <p:spPr>
          <a:xfrm>
            <a:off x="4534082" y="2702923"/>
            <a:ext cx="1321734" cy="3901898"/>
          </a:xfrm>
          <a:prstGeom prst="rect">
            <a:avLst/>
          </a:prstGeom>
          <a:solidFill>
            <a:srgbClr val="328E36"/>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588" dirty="0" smtClean="0"/>
              <a:t>Private Providers who take Commercial AND some public insurance</a:t>
            </a:r>
            <a:endParaRPr lang="en-US" sz="1588" dirty="0"/>
          </a:p>
        </p:txBody>
      </p:sp>
      <p:sp>
        <p:nvSpPr>
          <p:cNvPr id="10" name="Rectangle 9"/>
          <p:cNvSpPr/>
          <p:nvPr/>
        </p:nvSpPr>
        <p:spPr>
          <a:xfrm>
            <a:off x="5907434" y="2702923"/>
            <a:ext cx="1321734" cy="3901898"/>
          </a:xfrm>
          <a:prstGeom prst="rect">
            <a:avLst/>
          </a:prstGeom>
          <a:solidFill>
            <a:srgbClr val="B20E9B"/>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588" dirty="0" smtClean="0"/>
              <a:t>Private Providers who take Commercial insurance ONLY</a:t>
            </a:r>
            <a:endParaRPr lang="en-US" sz="1588" dirty="0"/>
          </a:p>
        </p:txBody>
      </p:sp>
      <p:sp>
        <p:nvSpPr>
          <p:cNvPr id="11" name="Rectangle 10"/>
          <p:cNvSpPr/>
          <p:nvPr/>
        </p:nvSpPr>
        <p:spPr>
          <a:xfrm>
            <a:off x="7298700" y="2693092"/>
            <a:ext cx="1321734" cy="3901898"/>
          </a:xfrm>
          <a:prstGeom prst="rect">
            <a:avLst/>
          </a:prstGeom>
          <a:solidFill>
            <a:schemeClr val="accent4"/>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588" dirty="0" smtClean="0"/>
              <a:t>Providers who take cash payment only</a:t>
            </a:r>
            <a:endParaRPr lang="en-US" sz="1588" dirty="0"/>
          </a:p>
        </p:txBody>
      </p:sp>
      <p:sp>
        <p:nvSpPr>
          <p:cNvPr id="13" name="Title 12"/>
          <p:cNvSpPr txBox="1">
            <a:spLocks noGrp="1"/>
          </p:cNvSpPr>
          <p:nvPr>
            <p:ph type="ctrTitle"/>
          </p:nvPr>
        </p:nvSpPr>
        <p:spPr>
          <a:xfrm>
            <a:off x="402336" y="2784101"/>
            <a:ext cx="2699742" cy="286232"/>
          </a:xfrm>
          <a:prstGeom prst="rect">
            <a:avLst/>
          </a:prstGeom>
          <a:solidFill>
            <a:srgbClr val="A3AAAE"/>
          </a:solidFill>
          <a:ln>
            <a:solidFill>
              <a:schemeClr val="tx1"/>
            </a:solidFill>
          </a:ln>
          <a:effectLst/>
        </p:spPr>
        <p:txBody>
          <a:bodyPr wrap="square" rtlCol="0">
            <a:spAutoFit/>
          </a:bodyPr>
          <a:lstStyle/>
          <a:p>
            <a:pPr algn="ctr"/>
            <a:r>
              <a:rPr lang="en-US" sz="1400" dirty="0" smtClean="0"/>
              <a:t>County Providers</a:t>
            </a:r>
            <a:endParaRPr lang="en-US" sz="1400" dirty="0"/>
          </a:p>
        </p:txBody>
      </p:sp>
      <p:sp>
        <p:nvSpPr>
          <p:cNvPr id="14" name="Title 12"/>
          <p:cNvSpPr txBox="1">
            <a:spLocks/>
          </p:cNvSpPr>
          <p:nvPr/>
        </p:nvSpPr>
        <p:spPr>
          <a:xfrm>
            <a:off x="2816942" y="3182514"/>
            <a:ext cx="2986548" cy="286232"/>
          </a:xfrm>
          <a:prstGeom prst="rect">
            <a:avLst/>
          </a:prstGeom>
          <a:solidFill>
            <a:srgbClr val="A3AAAE"/>
          </a:solidFill>
          <a:ln>
            <a:solidFill>
              <a:schemeClr val="tx1"/>
            </a:solidFill>
          </a:ln>
          <a:effectLst/>
        </p:spPr>
        <p:txBody>
          <a:bodyPr vert="horz" wrap="square" lIns="91440" tIns="45720" rIns="91440" bIns="45720" rtlCol="0" anchor="ctr">
            <a:spAutoFit/>
          </a:bodyPr>
          <a:lstStyle>
            <a:lvl1pPr marL="45244" indent="0" algn="l" defTabSz="514350" rtl="0" eaLnBrk="1" latinLnBrk="0" hangingPunct="1">
              <a:lnSpc>
                <a:spcPct val="90000"/>
              </a:lnSpc>
              <a:spcBef>
                <a:spcPct val="0"/>
              </a:spcBef>
              <a:buNone/>
              <a:defRPr sz="4500" kern="1200">
                <a:solidFill>
                  <a:schemeClr val="tx1">
                    <a:lumMod val="75000"/>
                    <a:lumOff val="25000"/>
                  </a:schemeClr>
                </a:solidFill>
                <a:latin typeface="+mn-lt"/>
                <a:ea typeface="+mj-ea"/>
                <a:cs typeface="+mj-cs"/>
              </a:defRPr>
            </a:lvl1pPr>
          </a:lstStyle>
          <a:p>
            <a:pPr algn="ctr"/>
            <a:r>
              <a:rPr lang="en-US" sz="1400" dirty="0" smtClean="0"/>
              <a:t>Mild to Moderate</a:t>
            </a:r>
            <a:endParaRPr lang="en-US" sz="1400" dirty="0"/>
          </a:p>
        </p:txBody>
      </p:sp>
      <p:sp>
        <p:nvSpPr>
          <p:cNvPr id="15" name="Rectangle 14"/>
          <p:cNvSpPr/>
          <p:nvPr/>
        </p:nvSpPr>
        <p:spPr>
          <a:xfrm>
            <a:off x="265470" y="465873"/>
            <a:ext cx="8207477" cy="1015663"/>
          </a:xfrm>
          <a:prstGeom prst="rect">
            <a:avLst/>
          </a:prstGeom>
        </p:spPr>
        <p:txBody>
          <a:bodyPr wrap="square">
            <a:spAutoFit/>
          </a:bodyPr>
          <a:lstStyle/>
          <a:p>
            <a:r>
              <a:rPr lang="en-US" sz="3000" dirty="0"/>
              <a:t>Organization of Mental Health Providers in </a:t>
            </a:r>
            <a:r>
              <a:rPr lang="en-US" sz="3000" dirty="0" smtClean="0"/>
              <a:t>CA</a:t>
            </a:r>
          </a:p>
          <a:p>
            <a:endParaRPr lang="en-US" sz="3000" dirty="0" smtClean="0"/>
          </a:p>
        </p:txBody>
      </p:sp>
    </p:spTree>
    <p:extLst>
      <p:ext uri="{BB962C8B-B14F-4D97-AF65-F5344CB8AC3E}">
        <p14:creationId xmlns:p14="http://schemas.microsoft.com/office/powerpoint/2010/main" val="175755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38" y="939998"/>
            <a:ext cx="8618752" cy="871870"/>
          </a:xfrm>
        </p:spPr>
        <p:txBody>
          <a:bodyPr>
            <a:noAutofit/>
          </a:bodyPr>
          <a:lstStyle/>
          <a:p>
            <a:pPr algn="ctr"/>
            <a:r>
              <a:rPr lang="en-US" sz="3200" dirty="0" smtClean="0"/>
              <a:t>Children’s Services Integration Movement</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4841363"/>
              </p:ext>
            </p:extLst>
          </p:nvPr>
        </p:nvGraphicFramePr>
        <p:xfrm>
          <a:off x="712381" y="1984939"/>
          <a:ext cx="7793666" cy="4348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206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3" y="563527"/>
            <a:ext cx="8814391" cy="882502"/>
          </a:xfrm>
        </p:spPr>
        <p:txBody>
          <a:bodyPr>
            <a:normAutofit fontScale="90000"/>
          </a:bodyPr>
          <a:lstStyle/>
          <a:p>
            <a:r>
              <a:rPr lang="en-US" dirty="0" smtClean="0"/>
              <a:t/>
            </a:r>
            <a:br>
              <a:rPr lang="en-US" dirty="0" smtClean="0"/>
            </a:br>
            <a:r>
              <a:rPr lang="en-US" sz="3600" dirty="0" smtClean="0"/>
              <a:t>Connecticut’s Children’s Behavioral Health Plan</a:t>
            </a:r>
            <a:r>
              <a:rPr lang="en-US" dirty="0" smtClean="0"/>
              <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1189554"/>
              </p:ext>
            </p:extLst>
          </p:nvPr>
        </p:nvGraphicFramePr>
        <p:xfrm>
          <a:off x="712381" y="1446029"/>
          <a:ext cx="7953154" cy="5050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31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ctrTitle"/>
          </p:nvPr>
        </p:nvSpPr>
        <p:spPr/>
        <p:txBody>
          <a:bodyPr>
            <a:normAutofit/>
          </a:bodyPr>
          <a:lstStyle/>
          <a:p>
            <a:r>
              <a:rPr lang="en-US" sz="3200" dirty="0"/>
              <a:t>New Jersey Division Of Mental Health &amp; Addiction Services Integrated Care Strategies</a:t>
            </a:r>
          </a:p>
        </p:txBody>
      </p:sp>
      <p:sp>
        <p:nvSpPr>
          <p:cNvPr id="4" name="Content Placeholder 4"/>
          <p:cNvSpPr txBox="1">
            <a:spLocks/>
          </p:cNvSpPr>
          <p:nvPr/>
        </p:nvSpPr>
        <p:spPr>
          <a:xfrm>
            <a:off x="291498" y="1585040"/>
            <a:ext cx="4412180" cy="4859078"/>
          </a:xfrm>
          <a:prstGeom prst="rect">
            <a:avLst/>
          </a:prstGeom>
          <a:solidFill>
            <a:schemeClr val="tx2"/>
          </a:solidFill>
        </p:spPr>
        <p:txBody>
          <a:bodyPr vert="horz" lIns="91440" tIns="45720" rIns="91440" bIns="45720" rtlCol="0">
            <a:noAutofit/>
          </a:bodyPr>
          <a:lstStyle>
            <a:lvl1pPr marL="431006" marR="0" indent="-385763" algn="l" defTabSz="514350" rtl="0" eaLnBrk="1" fontAlgn="auto" latinLnBrk="0" hangingPunct="1">
              <a:lnSpc>
                <a:spcPct val="100000"/>
              </a:lnSpc>
              <a:spcBef>
                <a:spcPts val="563"/>
              </a:spcBef>
              <a:spcAft>
                <a:spcPts val="450"/>
              </a:spcAft>
              <a:buClr>
                <a:schemeClr val="accent2"/>
              </a:buClr>
              <a:buSzPct val="80000"/>
              <a:buFont typeface="+mj-lt"/>
              <a:buAutoNum type="romanUcPeriod"/>
              <a:tabLst/>
              <a:defRPr sz="2100" kern="1200">
                <a:solidFill>
                  <a:schemeClr val="tx1"/>
                </a:solidFill>
                <a:latin typeface="+mn-lt"/>
                <a:ea typeface="Segoe UI" panose="020B0502040204020203" pitchFamily="34" charset="0"/>
                <a:cs typeface="Segoe UI" panose="020B0502040204020203" pitchFamily="34" charset="0"/>
              </a:defRPr>
            </a:lvl1pPr>
            <a:lvl2pPr marL="513160" indent="-300038" algn="l" defTabSz="514350" rtl="0" eaLnBrk="1" latinLnBrk="0" hangingPunct="1">
              <a:lnSpc>
                <a:spcPct val="100000"/>
              </a:lnSpc>
              <a:spcBef>
                <a:spcPts val="281"/>
              </a:spcBef>
              <a:spcAft>
                <a:spcPts val="450"/>
              </a:spcAft>
              <a:buClr>
                <a:schemeClr val="tx2"/>
              </a:buClr>
              <a:buFont typeface="+mj-lt"/>
              <a:buAutoNum type="romanUcPeriod"/>
              <a:defRPr sz="1500" kern="1200">
                <a:solidFill>
                  <a:schemeClr val="tx1"/>
                </a:solidFill>
                <a:latin typeface="+mn-lt"/>
                <a:ea typeface="Segoe UI" panose="020B0502040204020203" pitchFamily="34" charset="0"/>
                <a:cs typeface="Segoe UI" panose="020B0502040204020203" pitchFamily="34" charset="0"/>
              </a:defRPr>
            </a:lvl2pPr>
            <a:lvl3pPr marL="688181" indent="-300038" algn="l" defTabSz="514350" rtl="0" eaLnBrk="1" latinLnBrk="0" hangingPunct="1">
              <a:lnSpc>
                <a:spcPct val="100000"/>
              </a:lnSpc>
              <a:spcBef>
                <a:spcPts val="281"/>
              </a:spcBef>
              <a:spcAft>
                <a:spcPts val="450"/>
              </a:spcAft>
              <a:buClr>
                <a:schemeClr val="accent2"/>
              </a:buClr>
              <a:buFont typeface="+mj-lt"/>
              <a:buAutoNum type="romanUcPeriod"/>
              <a:defRPr sz="1350" kern="1200">
                <a:solidFill>
                  <a:schemeClr val="tx1"/>
                </a:solidFill>
                <a:latin typeface="+mn-lt"/>
                <a:ea typeface="Segoe UI" panose="020B0502040204020203" pitchFamily="34" charset="0"/>
                <a:cs typeface="Segoe UI" panose="020B0502040204020203" pitchFamily="34" charset="0"/>
              </a:defRPr>
            </a:lvl3pPr>
            <a:lvl4pPr marL="816769" indent="-300038" algn="l" defTabSz="514350" rtl="0" eaLnBrk="1" latinLnBrk="0" hangingPunct="1">
              <a:lnSpc>
                <a:spcPct val="100000"/>
              </a:lnSpc>
              <a:spcBef>
                <a:spcPts val="281"/>
              </a:spcBef>
              <a:spcAft>
                <a:spcPts val="450"/>
              </a:spcAft>
              <a:buClr>
                <a:schemeClr val="tx2"/>
              </a:buClr>
              <a:buFont typeface="+mj-lt"/>
              <a:buAutoNum type="romanUcPeriod"/>
              <a:defRPr sz="1200" kern="1200">
                <a:solidFill>
                  <a:schemeClr val="tx1"/>
                </a:solidFill>
                <a:latin typeface="+mn-lt"/>
                <a:ea typeface="Segoe UI" panose="020B0502040204020203" pitchFamily="34" charset="0"/>
                <a:cs typeface="Segoe UI" panose="020B0502040204020203" pitchFamily="34" charset="0"/>
              </a:defRPr>
            </a:lvl4pPr>
            <a:lvl5pPr marL="946547" indent="-300038" algn="l" defTabSz="514350" rtl="0" eaLnBrk="1" latinLnBrk="0" hangingPunct="1">
              <a:lnSpc>
                <a:spcPct val="100000"/>
              </a:lnSpc>
              <a:spcBef>
                <a:spcPts val="281"/>
              </a:spcBef>
              <a:spcAft>
                <a:spcPts val="450"/>
              </a:spcAft>
              <a:buClr>
                <a:schemeClr val="accent2"/>
              </a:buClr>
              <a:buFont typeface="+mj-lt"/>
              <a:buAutoNum type="romanUcPeriod"/>
              <a:defRPr sz="1200" kern="1200">
                <a:solidFill>
                  <a:schemeClr val="tx1"/>
                </a:solidFill>
                <a:latin typeface="+mn-lt"/>
                <a:ea typeface="Segoe UI" panose="020B0502040204020203" pitchFamily="34" charset="0"/>
                <a:cs typeface="Segoe UI" panose="020B0502040204020203"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243" indent="0">
              <a:buClr>
                <a:schemeClr val="bg1"/>
              </a:buClr>
              <a:buNone/>
            </a:pPr>
            <a:r>
              <a:rPr lang="en-US" sz="1600" dirty="0" smtClean="0">
                <a:solidFill>
                  <a:schemeClr val="bg1"/>
                </a:solidFill>
              </a:rPr>
              <a:t>Partnering with the Division of Medical Assistance to develop Behavioral Health Homes (BHH)</a:t>
            </a:r>
          </a:p>
          <a:p>
            <a:pPr>
              <a:buClr>
                <a:schemeClr val="bg1"/>
              </a:buClr>
              <a:buFont typeface="Arial" panose="020B0604020202020204" pitchFamily="34" charset="0"/>
              <a:buChar char="•"/>
            </a:pPr>
            <a:r>
              <a:rPr lang="en-US" sz="1600" dirty="0" smtClean="0">
                <a:solidFill>
                  <a:schemeClr val="bg1"/>
                </a:solidFill>
              </a:rPr>
              <a:t>The BHH is a high intensity service targeting those with the most need:</a:t>
            </a:r>
          </a:p>
          <a:p>
            <a:pPr lvl="1">
              <a:buClr>
                <a:schemeClr val="bg1"/>
              </a:buClr>
              <a:buFont typeface="Arial" panose="020B0604020202020204" pitchFamily="34" charset="0"/>
              <a:buChar char="•"/>
            </a:pPr>
            <a:r>
              <a:rPr lang="en-US" sz="1600" dirty="0" smtClean="0">
                <a:solidFill>
                  <a:schemeClr val="bg1"/>
                </a:solidFill>
              </a:rPr>
              <a:t>Comprehensive care management</a:t>
            </a:r>
          </a:p>
          <a:p>
            <a:pPr lvl="1">
              <a:buClr>
                <a:schemeClr val="bg1"/>
              </a:buClr>
              <a:buFont typeface="Arial" panose="020B0604020202020204" pitchFamily="34" charset="0"/>
              <a:buChar char="•"/>
            </a:pPr>
            <a:r>
              <a:rPr lang="en-US" sz="1600" dirty="0" smtClean="0">
                <a:solidFill>
                  <a:schemeClr val="bg1"/>
                </a:solidFill>
              </a:rPr>
              <a:t>Care coordination</a:t>
            </a:r>
          </a:p>
          <a:p>
            <a:pPr lvl="1">
              <a:buClr>
                <a:schemeClr val="bg1"/>
              </a:buClr>
              <a:buFont typeface="Arial" panose="020B0604020202020204" pitchFamily="34" charset="0"/>
              <a:buChar char="•"/>
            </a:pPr>
            <a:r>
              <a:rPr lang="en-US" sz="1600" dirty="0" smtClean="0">
                <a:solidFill>
                  <a:schemeClr val="bg1"/>
                </a:solidFill>
              </a:rPr>
              <a:t>Health promotion</a:t>
            </a:r>
          </a:p>
          <a:p>
            <a:pPr lvl="1">
              <a:buClr>
                <a:schemeClr val="bg1"/>
              </a:buClr>
              <a:buFont typeface="Arial" panose="020B0604020202020204" pitchFamily="34" charset="0"/>
              <a:buChar char="•"/>
            </a:pPr>
            <a:r>
              <a:rPr lang="en-US" sz="1600" dirty="0" smtClean="0">
                <a:solidFill>
                  <a:schemeClr val="bg1"/>
                </a:solidFill>
              </a:rPr>
              <a:t>Comprehensive transitional care (including appropriate follow-up from inpatient to other settings)</a:t>
            </a:r>
          </a:p>
          <a:p>
            <a:pPr lvl="1">
              <a:buClr>
                <a:schemeClr val="bg1"/>
              </a:buClr>
              <a:buFont typeface="Arial" panose="020B0604020202020204" pitchFamily="34" charset="0"/>
              <a:buChar char="•"/>
            </a:pPr>
            <a:r>
              <a:rPr lang="en-US" sz="1600" dirty="0" smtClean="0">
                <a:solidFill>
                  <a:schemeClr val="bg1"/>
                </a:solidFill>
              </a:rPr>
              <a:t>Individual and family support</a:t>
            </a:r>
          </a:p>
          <a:p>
            <a:pPr lvl="1">
              <a:buClr>
                <a:schemeClr val="bg1"/>
              </a:buClr>
              <a:buFont typeface="Arial" panose="020B0604020202020204" pitchFamily="34" charset="0"/>
              <a:buChar char="•"/>
            </a:pPr>
            <a:r>
              <a:rPr lang="en-US" sz="1600" dirty="0" smtClean="0">
                <a:solidFill>
                  <a:schemeClr val="bg1"/>
                </a:solidFill>
              </a:rPr>
              <a:t>Referral to community and social support services</a:t>
            </a:r>
          </a:p>
          <a:p>
            <a:pPr lvl="1">
              <a:buClr>
                <a:schemeClr val="bg1"/>
              </a:buClr>
              <a:buFont typeface="Arial" panose="020B0604020202020204" pitchFamily="34" charset="0"/>
              <a:buChar char="•"/>
            </a:pPr>
            <a:r>
              <a:rPr lang="en-US" sz="1600" dirty="0" smtClean="0">
                <a:solidFill>
                  <a:schemeClr val="bg1"/>
                </a:solidFill>
              </a:rPr>
              <a:t>Use of health information to link services as feasible and appropriate</a:t>
            </a:r>
            <a:endParaRPr lang="en-US" sz="1600" dirty="0">
              <a:solidFill>
                <a:schemeClr val="bg1"/>
              </a:solidFill>
            </a:endParaRPr>
          </a:p>
        </p:txBody>
      </p:sp>
      <p:sp>
        <p:nvSpPr>
          <p:cNvPr id="5" name="Content Placeholder 7"/>
          <p:cNvSpPr txBox="1">
            <a:spLocks/>
          </p:cNvSpPr>
          <p:nvPr/>
        </p:nvSpPr>
        <p:spPr>
          <a:xfrm>
            <a:off x="4830964" y="1585040"/>
            <a:ext cx="4018775" cy="4859078"/>
          </a:xfrm>
          <a:prstGeom prst="rect">
            <a:avLst/>
          </a:prstGeom>
          <a:solidFill>
            <a:schemeClr val="accent1"/>
          </a:solidFill>
        </p:spPr>
        <p:txBody>
          <a:bodyPr/>
          <a:lstStyle>
            <a:lvl1pPr marL="216694" indent="-171450" algn="l" defTabSz="514350" rtl="0" eaLnBrk="1" latinLnBrk="0" hangingPunct="1">
              <a:lnSpc>
                <a:spcPct val="100000"/>
              </a:lnSpc>
              <a:spcBef>
                <a:spcPts val="563"/>
              </a:spcBef>
              <a:spcAft>
                <a:spcPts val="450"/>
              </a:spcAft>
              <a:buClr>
                <a:schemeClr val="accent2"/>
              </a:buClr>
              <a:buSzPct val="80000"/>
              <a:buFont typeface="Wingdings" panose="05000000000000000000" pitchFamily="2" charset="2"/>
              <a:buChar char="§"/>
              <a:defRPr sz="1575" kern="1200">
                <a:solidFill>
                  <a:schemeClr val="tx1"/>
                </a:solidFill>
                <a:latin typeface="+mn-lt"/>
                <a:ea typeface="+mn-ea"/>
                <a:cs typeface="Segoe UI Semilight" panose="020B0402040204020203" pitchFamily="34" charset="0"/>
              </a:defRPr>
            </a:lvl1pPr>
            <a:lvl2pPr marL="388144" indent="-173831" algn="l" defTabSz="514350" rtl="0" eaLnBrk="1" latinLnBrk="0" hangingPunct="1">
              <a:lnSpc>
                <a:spcPct val="100000"/>
              </a:lnSpc>
              <a:spcBef>
                <a:spcPts val="281"/>
              </a:spcBef>
              <a:spcAft>
                <a:spcPts val="450"/>
              </a:spcAft>
              <a:buClr>
                <a:schemeClr val="tx2"/>
              </a:buClr>
              <a:buFont typeface="Segoe UI" panose="020B0502040204020203" pitchFamily="34" charset="0"/>
              <a:buChar char="–"/>
              <a:defRPr sz="1350" kern="1200">
                <a:solidFill>
                  <a:schemeClr val="tx1"/>
                </a:solidFill>
                <a:latin typeface="+mn-lt"/>
                <a:ea typeface="+mn-ea"/>
                <a:cs typeface="Segoe UI Semilight" panose="020B0402040204020203" pitchFamily="34" charset="0"/>
              </a:defRPr>
            </a:lvl2pPr>
            <a:lvl3pPr marL="473869" indent="-128588" algn="l" defTabSz="514350" rtl="0" eaLnBrk="1" latinLnBrk="0" hangingPunct="1">
              <a:lnSpc>
                <a:spcPct val="100000"/>
              </a:lnSpc>
              <a:spcBef>
                <a:spcPts val="281"/>
              </a:spcBef>
              <a:spcAft>
                <a:spcPts val="450"/>
              </a:spcAft>
              <a:buClr>
                <a:schemeClr val="accent2"/>
              </a:buClr>
              <a:buFont typeface="Wingdings" panose="05000000000000000000" pitchFamily="2" charset="2"/>
              <a:buChar char="§"/>
              <a:defRPr sz="1125" kern="1200">
                <a:solidFill>
                  <a:schemeClr val="tx1"/>
                </a:solidFill>
                <a:latin typeface="+mn-lt"/>
                <a:ea typeface="+mn-ea"/>
                <a:cs typeface="Segoe UI Semilight" panose="020B0402040204020203" pitchFamily="34" charset="0"/>
              </a:defRPr>
            </a:lvl3pPr>
            <a:lvl4pPr marL="597694" indent="-128588" algn="l" defTabSz="514350" rtl="0" eaLnBrk="1" latinLnBrk="0" hangingPunct="1">
              <a:lnSpc>
                <a:spcPct val="100000"/>
              </a:lnSpc>
              <a:spcBef>
                <a:spcPts val="281"/>
              </a:spcBef>
              <a:spcAft>
                <a:spcPts val="450"/>
              </a:spcAft>
              <a:buClr>
                <a:schemeClr val="tx2"/>
              </a:buClr>
              <a:buFont typeface="Segoe UI" panose="020B0502040204020203" pitchFamily="34" charset="0"/>
              <a:buChar char="–"/>
              <a:defRPr sz="1013" kern="1200">
                <a:solidFill>
                  <a:schemeClr val="tx1"/>
                </a:solidFill>
                <a:latin typeface="+mn-lt"/>
                <a:ea typeface="+mn-ea"/>
                <a:cs typeface="Segoe UI Semilight" panose="020B0402040204020203" pitchFamily="34" charset="0"/>
              </a:defRPr>
            </a:lvl4pPr>
            <a:lvl5pPr marL="729854" indent="-128588" algn="l" defTabSz="514350" rtl="0" eaLnBrk="1" latinLnBrk="0" hangingPunct="1">
              <a:lnSpc>
                <a:spcPct val="100000"/>
              </a:lnSpc>
              <a:spcBef>
                <a:spcPts val="281"/>
              </a:spcBef>
              <a:spcAft>
                <a:spcPts val="450"/>
              </a:spcAft>
              <a:buClr>
                <a:schemeClr val="accent2"/>
              </a:buClr>
              <a:buFont typeface="Wingdings" panose="05000000000000000000" pitchFamily="2" charset="2"/>
              <a:buChar char="§"/>
              <a:defRPr sz="1013" kern="1200">
                <a:solidFill>
                  <a:schemeClr val="tx1"/>
                </a:solidFill>
                <a:latin typeface="+mn-lt"/>
                <a:ea typeface="+mn-ea"/>
                <a:cs typeface="Segoe UI Semilight" panose="020B0402040204020203"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244" indent="0">
              <a:buClr>
                <a:schemeClr val="bg1"/>
              </a:buClr>
              <a:buFont typeface="Wingdings" panose="05000000000000000000" pitchFamily="2" charset="2"/>
              <a:buNone/>
            </a:pPr>
            <a:r>
              <a:rPr lang="en-US" sz="1600" dirty="0" smtClean="0">
                <a:solidFill>
                  <a:schemeClr val="bg1"/>
                </a:solidFill>
              </a:rPr>
              <a:t>Behavioral Health in Primary Care Settings</a:t>
            </a:r>
          </a:p>
          <a:p>
            <a:pPr lvl="1">
              <a:buClr>
                <a:schemeClr val="bg1"/>
              </a:buClr>
              <a:buFont typeface="Arial" panose="020B0604020202020204" pitchFamily="34" charset="0"/>
              <a:buChar char="•"/>
            </a:pPr>
            <a:r>
              <a:rPr lang="en-US" sz="1600" dirty="0" smtClean="0">
                <a:solidFill>
                  <a:schemeClr val="bg1"/>
                </a:solidFill>
              </a:rPr>
              <a:t>The New Jersey Division of Mental Health and Addiction Services (DMHAS) has explored several models of integration and continues to evaluate the needs of all populations</a:t>
            </a:r>
          </a:p>
          <a:p>
            <a:pPr lvl="1">
              <a:buClr>
                <a:schemeClr val="bg1"/>
              </a:buClr>
              <a:buFont typeface="Arial" panose="020B0604020202020204" pitchFamily="34" charset="0"/>
              <a:buChar char="•"/>
            </a:pPr>
            <a:r>
              <a:rPr lang="en-US" sz="1600" dirty="0" smtClean="0">
                <a:solidFill>
                  <a:schemeClr val="bg1"/>
                </a:solidFill>
              </a:rPr>
              <a:t>DMHAS is currently working with several technical advisors, exploring how best to test and then implement integrated care in less intensive settings</a:t>
            </a:r>
          </a:p>
          <a:p>
            <a:pPr>
              <a:buClr>
                <a:schemeClr val="bg1"/>
              </a:buClr>
            </a:pPr>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3202" y="6417985"/>
            <a:ext cx="1261533" cy="440015"/>
          </a:xfrm>
          <a:prstGeom prst="rect">
            <a:avLst/>
          </a:prstGeom>
        </p:spPr>
      </p:pic>
      <p:sp>
        <p:nvSpPr>
          <p:cNvPr id="7" name="Footer Placeholder 4"/>
          <p:cNvSpPr txBox="1">
            <a:spLocks/>
          </p:cNvSpPr>
          <p:nvPr/>
        </p:nvSpPr>
        <p:spPr>
          <a:xfrm>
            <a:off x="166180" y="6660752"/>
            <a:ext cx="1353312" cy="197248"/>
          </a:xfrm>
          <a:prstGeom prst="rect">
            <a:avLst/>
          </a:prstGeom>
        </p:spPr>
        <p:txBody>
          <a:bodyPr vert="horz" lIns="0" tIns="0" rIns="0" bIns="34290" rtlCol="0" anchor="ctr"/>
          <a:lstStyle>
            <a:defPPr>
              <a:defRPr lang="en-US"/>
            </a:defPPr>
            <a:lvl1pPr marL="0" algn="ctr" defTabSz="1018824" rtl="0" eaLnBrk="1" latinLnBrk="0" hangingPunct="1">
              <a:defRPr sz="600" kern="1200">
                <a:solidFill>
                  <a:schemeClr val="accent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marL="0" marR="0" lvl="0" indent="0" algn="just" defTabSz="76411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3565A"/>
                </a:solidFill>
                <a:effectLst/>
                <a:uLnTx/>
                <a:uFillTx/>
                <a:latin typeface="Segoe UI"/>
                <a:ea typeface="+mn-ea"/>
                <a:cs typeface="+mn-cs"/>
              </a:rPr>
              <a:t>© </a:t>
            </a:r>
            <a:r>
              <a:rPr kumimoji="0" lang="en-US" sz="600" b="0" i="0" u="none" strike="noStrike" kern="1200" cap="none" spc="0" normalizeH="0" baseline="0" noProof="0" dirty="0" smtClean="0">
                <a:ln>
                  <a:noFill/>
                </a:ln>
                <a:solidFill>
                  <a:srgbClr val="53565A"/>
                </a:solidFill>
                <a:effectLst/>
                <a:uLnTx/>
                <a:uFillTx/>
                <a:latin typeface="Segoe UI"/>
                <a:ea typeface="+mn-ea"/>
                <a:cs typeface="+mn-cs"/>
              </a:rPr>
              <a:t>2017. </a:t>
            </a:r>
            <a:r>
              <a:rPr kumimoji="0" lang="en-US" sz="600" b="0" i="0" u="none" strike="noStrike" kern="1200" cap="none" spc="0" normalizeH="0" baseline="0" noProof="0" dirty="0">
                <a:ln>
                  <a:noFill/>
                </a:ln>
                <a:solidFill>
                  <a:srgbClr val="53565A"/>
                </a:solidFill>
                <a:effectLst/>
                <a:uLnTx/>
                <a:uFillTx/>
                <a:latin typeface="Segoe UI"/>
                <a:ea typeface="+mn-ea"/>
                <a:cs typeface="+mn-cs"/>
              </a:rPr>
              <a:t>All Rights Reserved.</a:t>
            </a:r>
          </a:p>
        </p:txBody>
      </p:sp>
    </p:spTree>
    <p:extLst>
      <p:ext uri="{BB962C8B-B14F-4D97-AF65-F5344CB8AC3E}">
        <p14:creationId xmlns:p14="http://schemas.microsoft.com/office/powerpoint/2010/main" val="240844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798813"/>
            <a:ext cx="8412480" cy="719084"/>
          </a:xfrm>
        </p:spPr>
        <p:txBody>
          <a:bodyPr>
            <a:normAutofit/>
          </a:bodyPr>
          <a:lstStyle/>
          <a:p>
            <a:r>
              <a:rPr lang="en-US" sz="4400" dirty="0" smtClean="0"/>
              <a:t>Moving Forward</a:t>
            </a:r>
            <a:endParaRPr lang="en-US" sz="4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026051"/>
              </p:ext>
            </p:extLst>
          </p:nvPr>
        </p:nvGraphicFramePr>
        <p:xfrm>
          <a:off x="606055" y="1690578"/>
          <a:ext cx="775113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94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t>Healthy People 2020</a:t>
            </a:r>
            <a:endParaRPr lang="en-US" dirty="0"/>
          </a:p>
        </p:txBody>
      </p:sp>
      <p:pic>
        <p:nvPicPr>
          <p:cNvPr id="4" name="Picture 2" descr="HP 2020 Model_Version 10 20 08_Final"/>
          <p:cNvPicPr>
            <a:picLocks noChangeAspect="1" noChangeArrowheads="1"/>
          </p:cNvPicPr>
          <p:nvPr/>
        </p:nvPicPr>
        <p:blipFill>
          <a:blip r:embed="rId2" cstate="print"/>
          <a:srcRect/>
          <a:stretch>
            <a:fillRect/>
          </a:stretch>
        </p:blipFill>
        <p:spPr bwMode="auto">
          <a:xfrm>
            <a:off x="706582" y="1415566"/>
            <a:ext cx="7716982" cy="5230767"/>
          </a:xfrm>
          <a:prstGeom prst="rect">
            <a:avLst/>
          </a:prstGeom>
          <a:noFill/>
          <a:ln w="9525">
            <a:noFill/>
            <a:miter lim="800000"/>
            <a:headEnd/>
            <a:tailEnd/>
          </a:ln>
        </p:spPr>
      </p:pic>
    </p:spTree>
    <p:extLst>
      <p:ext uri="{BB962C8B-B14F-4D97-AF65-F5344CB8AC3E}">
        <p14:creationId xmlns:p14="http://schemas.microsoft.com/office/powerpoint/2010/main" val="427845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t>Why Are We Here Today?</a:t>
            </a:r>
            <a:endParaRPr lang="en-US" dirty="0"/>
          </a:p>
        </p:txBody>
      </p:sp>
      <p:pic>
        <p:nvPicPr>
          <p:cNvPr id="4" name="Picture 3"/>
          <p:cNvPicPr>
            <a:picLocks noChangeAspect="1"/>
          </p:cNvPicPr>
          <p:nvPr/>
        </p:nvPicPr>
        <p:blipFill>
          <a:blip r:embed="rId2"/>
          <a:stretch>
            <a:fillRect/>
          </a:stretch>
        </p:blipFill>
        <p:spPr>
          <a:xfrm>
            <a:off x="2323308" y="2093415"/>
            <a:ext cx="4533960" cy="2870586"/>
          </a:xfrm>
          <a:prstGeom prst="rect">
            <a:avLst/>
          </a:prstGeom>
        </p:spPr>
      </p:pic>
    </p:spTree>
    <p:extLst>
      <p:ext uri="{BB962C8B-B14F-4D97-AF65-F5344CB8AC3E}">
        <p14:creationId xmlns:p14="http://schemas.microsoft.com/office/powerpoint/2010/main" val="501350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326" y="880534"/>
            <a:ext cx="8237913" cy="5977466"/>
          </a:xfrm>
        </p:spPr>
      </p:pic>
      <p:sp>
        <p:nvSpPr>
          <p:cNvPr id="3" name="Title 2"/>
          <p:cNvSpPr>
            <a:spLocks noGrp="1"/>
          </p:cNvSpPr>
          <p:nvPr>
            <p:ph type="ctrTitle"/>
          </p:nvPr>
        </p:nvSpPr>
        <p:spPr>
          <a:xfrm>
            <a:off x="402336" y="162556"/>
            <a:ext cx="8375904" cy="878839"/>
          </a:xfrm>
        </p:spPr>
        <p:txBody>
          <a:bodyPr>
            <a:normAutofit/>
          </a:bodyPr>
          <a:lstStyle/>
          <a:p>
            <a:pPr algn="ctr"/>
            <a:r>
              <a:rPr lang="en-US" sz="3200" dirty="0" smtClean="0"/>
              <a:t>SDOH and Mental Health</a:t>
            </a:r>
            <a:endParaRPr lang="en-US" sz="3200" dirty="0"/>
          </a:p>
        </p:txBody>
      </p:sp>
    </p:spTree>
    <p:extLst>
      <p:ext uri="{BB962C8B-B14F-4D97-AF65-F5344CB8AC3E}">
        <p14:creationId xmlns:p14="http://schemas.microsoft.com/office/powerpoint/2010/main" val="26935003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371600" y="3284538"/>
            <a:ext cx="1600200" cy="1584325"/>
          </a:xfrm>
          <a:prstGeom prst="flowChartAlternateProcess">
            <a:avLst/>
          </a:prstGeom>
          <a:solidFill>
            <a:srgbClr val="FFCC99">
              <a:alpha val="50195"/>
            </a:srgbClr>
          </a:solidFill>
          <a:ln w="25400">
            <a:solidFill>
              <a:srgbClr val="000000"/>
            </a:solidFill>
            <a:miter lim="800000"/>
            <a:headEnd/>
            <a:tailEnd/>
          </a:ln>
        </p:spPr>
        <p:txBody>
          <a:bodyPr/>
          <a:lstStyle/>
          <a:p>
            <a:pPr algn="ctr" eaLnBrk="0" hangingPunct="0"/>
            <a:r>
              <a:rPr lang="en-US" sz="1200" dirty="0">
                <a:solidFill>
                  <a:srgbClr val="002060"/>
                </a:solidFill>
                <a:ea typeface="Times New Roman" pitchFamily="18" charset="0"/>
                <a:cs typeface="Arial" charset="0"/>
              </a:rPr>
              <a:t>2) Enable all children, young people &amp; adults to </a:t>
            </a:r>
            <a:r>
              <a:rPr lang="en-US" sz="1200" dirty="0" smtClean="0">
                <a:solidFill>
                  <a:srgbClr val="002060"/>
                </a:solidFill>
                <a:ea typeface="Times New Roman" pitchFamily="18" charset="0"/>
                <a:cs typeface="Arial" charset="0"/>
              </a:rPr>
              <a:t>maximize </a:t>
            </a:r>
            <a:r>
              <a:rPr lang="en-US" sz="1200" dirty="0">
                <a:solidFill>
                  <a:srgbClr val="002060"/>
                </a:solidFill>
                <a:ea typeface="Times New Roman" pitchFamily="18" charset="0"/>
                <a:cs typeface="Arial" charset="0"/>
              </a:rPr>
              <a:t>their capabilities &amp; control their lives.</a:t>
            </a:r>
          </a:p>
        </p:txBody>
      </p:sp>
      <p:sp>
        <p:nvSpPr>
          <p:cNvPr id="3" name="Text Box 3"/>
          <p:cNvSpPr txBox="1">
            <a:spLocks noChangeArrowheads="1"/>
          </p:cNvSpPr>
          <p:nvPr/>
        </p:nvSpPr>
        <p:spPr bwMode="auto">
          <a:xfrm>
            <a:off x="3452813" y="2492375"/>
            <a:ext cx="2198687" cy="411163"/>
          </a:xfrm>
          <a:prstGeom prst="rect">
            <a:avLst/>
          </a:prstGeom>
          <a:solidFill>
            <a:srgbClr val="FFFFFF">
              <a:alpha val="50195"/>
            </a:srgbClr>
          </a:solidFill>
          <a:ln w="9525">
            <a:noFill/>
            <a:miter lim="800000"/>
            <a:headEnd/>
            <a:tailEnd/>
          </a:ln>
        </p:spPr>
        <p:txBody>
          <a:bodyPr/>
          <a:lstStyle/>
          <a:p>
            <a:pPr algn="ctr" eaLnBrk="0" hangingPunct="0">
              <a:defRPr/>
            </a:pPr>
            <a:r>
              <a:rPr lang="en-GB" sz="2000" dirty="0">
                <a:solidFill>
                  <a:srgbClr val="FF0000"/>
                </a:solidFill>
                <a:effectLst>
                  <a:outerShdw blurRad="38100" dist="38100" dir="2700000" algn="tl">
                    <a:srgbClr val="000000">
                      <a:alpha val="43137"/>
                    </a:srgbClr>
                  </a:outerShdw>
                </a:effectLst>
                <a:cs typeface="Times New Roman" pitchFamily="18" charset="0"/>
              </a:rPr>
              <a:t>Policy objectives</a:t>
            </a:r>
            <a:endParaRPr lang="en-GB" sz="2000" dirty="0">
              <a:solidFill>
                <a:srgbClr val="FF0000"/>
              </a:solidFill>
              <a:effectLst>
                <a:outerShdw blurRad="38100" dist="38100" dir="2700000" algn="tl">
                  <a:srgbClr val="000000">
                    <a:alpha val="43137"/>
                  </a:srgbClr>
                </a:outerShdw>
              </a:effectLst>
            </a:endParaRPr>
          </a:p>
        </p:txBody>
      </p:sp>
      <p:sp>
        <p:nvSpPr>
          <p:cNvPr id="4" name="AutoShape 4"/>
          <p:cNvSpPr>
            <a:spLocks noChangeArrowheads="1"/>
          </p:cNvSpPr>
          <p:nvPr/>
        </p:nvSpPr>
        <p:spPr bwMode="auto">
          <a:xfrm>
            <a:off x="539750" y="6092825"/>
            <a:ext cx="8064500" cy="504825"/>
          </a:xfrm>
          <a:prstGeom prst="flowChartAlternateProcess">
            <a:avLst/>
          </a:prstGeom>
          <a:solidFill>
            <a:schemeClr val="accent1">
              <a:alpha val="50195"/>
            </a:schemeClr>
          </a:solidFill>
          <a:ln w="25400">
            <a:solidFill>
              <a:srgbClr val="000000"/>
            </a:solidFill>
            <a:miter lim="800000"/>
            <a:headEnd/>
            <a:tailEnd/>
          </a:ln>
        </p:spPr>
        <p:txBody>
          <a:bodyPr/>
          <a:lstStyle/>
          <a:p>
            <a:pPr algn="ctr" eaLnBrk="0" hangingPunct="0">
              <a:defRPr/>
            </a:pPr>
            <a:r>
              <a:rPr lang="en-GB" dirty="0">
                <a:effectLst>
                  <a:outerShdw blurRad="38100" dist="38100" dir="2700000" algn="tl">
                    <a:srgbClr val="000000">
                      <a:alpha val="43137"/>
                    </a:srgbClr>
                  </a:outerShdw>
                </a:effectLst>
                <a:ea typeface="Times New Roman" pitchFamily="18" charset="0"/>
                <a:cs typeface="Arial" pitchFamily="34" charset="0"/>
              </a:rPr>
              <a:t>Effective evidence-based delivery systems.</a:t>
            </a:r>
          </a:p>
        </p:txBody>
      </p:sp>
      <p:sp>
        <p:nvSpPr>
          <p:cNvPr id="5" name="Text Box 5"/>
          <p:cNvSpPr txBox="1">
            <a:spLocks noChangeArrowheads="1"/>
          </p:cNvSpPr>
          <p:nvPr/>
        </p:nvSpPr>
        <p:spPr bwMode="auto">
          <a:xfrm>
            <a:off x="1258888" y="152400"/>
            <a:ext cx="6599237" cy="612775"/>
          </a:xfrm>
          <a:prstGeom prst="rect">
            <a:avLst/>
          </a:prstGeom>
          <a:solidFill>
            <a:srgbClr val="FF99CC">
              <a:alpha val="50195"/>
            </a:srgbClr>
          </a:solidFill>
          <a:ln w="19050">
            <a:solidFill>
              <a:srgbClr val="000000"/>
            </a:solidFill>
            <a:miter lim="800000"/>
            <a:headEnd/>
            <a:tailEnd/>
          </a:ln>
        </p:spPr>
        <p:txBody>
          <a:bodyPr/>
          <a:lstStyle/>
          <a:p>
            <a:pPr algn="ctr" eaLnBrk="0" hangingPunct="0">
              <a:defRPr/>
            </a:pPr>
            <a:r>
              <a:rPr lang="en-US" dirty="0">
                <a:effectLst>
                  <a:outerShdw blurRad="38100" dist="38100" dir="2700000" algn="tl">
                    <a:srgbClr val="000000">
                      <a:alpha val="43137"/>
                    </a:srgbClr>
                  </a:outerShdw>
                </a:effectLst>
                <a:ea typeface="Times New Roman" pitchFamily="18" charset="0"/>
                <a:cs typeface="HelveticaNeue-Thin"/>
              </a:rPr>
              <a:t>Reduce health inequalities and </a:t>
            </a:r>
          </a:p>
          <a:p>
            <a:pPr algn="ctr" eaLnBrk="0" hangingPunct="0">
              <a:defRPr/>
            </a:pPr>
            <a:r>
              <a:rPr lang="en-US" dirty="0">
                <a:effectLst>
                  <a:outerShdw blurRad="38100" dist="38100" dir="2700000" algn="tl">
                    <a:srgbClr val="000000">
                      <a:alpha val="43137"/>
                    </a:srgbClr>
                  </a:outerShdw>
                </a:effectLst>
                <a:ea typeface="Times New Roman" pitchFamily="18" charset="0"/>
                <a:cs typeface="HelveticaNeue-Thin"/>
              </a:rPr>
              <a:t>improve health and well-being for all.  </a:t>
            </a:r>
          </a:p>
        </p:txBody>
      </p:sp>
      <p:sp>
        <p:nvSpPr>
          <p:cNvPr id="6" name="Text Box 6"/>
          <p:cNvSpPr txBox="1">
            <a:spLocks noChangeArrowheads="1"/>
          </p:cNvSpPr>
          <p:nvPr/>
        </p:nvSpPr>
        <p:spPr bwMode="auto">
          <a:xfrm>
            <a:off x="3635375" y="896938"/>
            <a:ext cx="1941513" cy="457200"/>
          </a:xfrm>
          <a:prstGeom prst="rect">
            <a:avLst/>
          </a:prstGeom>
          <a:noFill/>
          <a:ln w="9525">
            <a:noFill/>
            <a:miter lim="800000"/>
            <a:headEnd/>
            <a:tailEnd/>
          </a:ln>
        </p:spPr>
        <p:txBody>
          <a:bodyPr/>
          <a:lstStyle/>
          <a:p>
            <a:pPr algn="ctr" eaLnBrk="0" hangingPunct="0">
              <a:defRPr/>
            </a:pPr>
            <a:r>
              <a:rPr lang="en-GB" sz="2000" dirty="0">
                <a:solidFill>
                  <a:srgbClr val="FF0000"/>
                </a:solidFill>
                <a:effectLst>
                  <a:outerShdw blurRad="38100" dist="38100" dir="2700000" algn="tl">
                    <a:srgbClr val="000000">
                      <a:alpha val="43137"/>
                    </a:srgbClr>
                  </a:outerShdw>
                </a:effectLst>
                <a:cs typeface="Times New Roman" pitchFamily="18" charset="0"/>
              </a:rPr>
              <a:t>Policy Goals</a:t>
            </a:r>
            <a:endParaRPr lang="en-GB" sz="2000" dirty="0">
              <a:solidFill>
                <a:srgbClr val="FF0000"/>
              </a:solidFill>
              <a:effectLst>
                <a:outerShdw blurRad="38100" dist="38100" dir="2700000" algn="tl">
                  <a:srgbClr val="000000">
                    <a:alpha val="43137"/>
                  </a:srgbClr>
                </a:outerShdw>
              </a:effectLst>
            </a:endParaRPr>
          </a:p>
        </p:txBody>
      </p:sp>
      <p:sp>
        <p:nvSpPr>
          <p:cNvPr id="7" name="Line 9"/>
          <p:cNvSpPr>
            <a:spLocks noChangeShapeType="1"/>
          </p:cNvSpPr>
          <p:nvPr/>
        </p:nvSpPr>
        <p:spPr bwMode="auto">
          <a:xfrm>
            <a:off x="892175" y="3141663"/>
            <a:ext cx="7207250" cy="0"/>
          </a:xfrm>
          <a:prstGeom prst="line">
            <a:avLst/>
          </a:prstGeom>
          <a:noFill/>
          <a:ln w="25400">
            <a:solidFill>
              <a:schemeClr val="tx1"/>
            </a:solidFill>
            <a:round/>
            <a:headEnd/>
            <a:tailEnd/>
          </a:ln>
        </p:spPr>
        <p:txBody>
          <a:bodyPr/>
          <a:lstStyle/>
          <a:p>
            <a:endParaRPr lang="en-US" dirty="0"/>
          </a:p>
        </p:txBody>
      </p:sp>
      <p:sp>
        <p:nvSpPr>
          <p:cNvPr id="8" name="Line 10"/>
          <p:cNvSpPr>
            <a:spLocks noChangeShapeType="1"/>
          </p:cNvSpPr>
          <p:nvPr/>
        </p:nvSpPr>
        <p:spPr bwMode="auto">
          <a:xfrm>
            <a:off x="3132138" y="2420938"/>
            <a:ext cx="0" cy="647700"/>
          </a:xfrm>
          <a:prstGeom prst="line">
            <a:avLst/>
          </a:prstGeom>
          <a:noFill/>
          <a:ln w="38100">
            <a:solidFill>
              <a:schemeClr val="tx1"/>
            </a:solidFill>
            <a:round/>
            <a:headEnd type="triangle" w="med" len="med"/>
            <a:tailEnd type="triangle" w="med" len="med"/>
          </a:ln>
        </p:spPr>
        <p:txBody>
          <a:bodyPr/>
          <a:lstStyle/>
          <a:p>
            <a:endParaRPr lang="en-US" dirty="0"/>
          </a:p>
        </p:txBody>
      </p:sp>
      <p:sp>
        <p:nvSpPr>
          <p:cNvPr id="9" name="Line 11"/>
          <p:cNvSpPr>
            <a:spLocks noChangeShapeType="1"/>
          </p:cNvSpPr>
          <p:nvPr/>
        </p:nvSpPr>
        <p:spPr bwMode="auto">
          <a:xfrm>
            <a:off x="892175" y="3141663"/>
            <a:ext cx="7938" cy="142875"/>
          </a:xfrm>
          <a:prstGeom prst="line">
            <a:avLst/>
          </a:prstGeom>
          <a:noFill/>
          <a:ln w="25400">
            <a:solidFill>
              <a:schemeClr val="tx1"/>
            </a:solidFill>
            <a:round/>
            <a:headEnd/>
            <a:tailEnd/>
          </a:ln>
        </p:spPr>
        <p:txBody>
          <a:bodyPr/>
          <a:lstStyle/>
          <a:p>
            <a:endParaRPr lang="en-US" dirty="0"/>
          </a:p>
        </p:txBody>
      </p:sp>
      <p:sp>
        <p:nvSpPr>
          <p:cNvPr id="10" name="Line 12"/>
          <p:cNvSpPr>
            <a:spLocks noChangeShapeType="1"/>
          </p:cNvSpPr>
          <p:nvPr/>
        </p:nvSpPr>
        <p:spPr bwMode="auto">
          <a:xfrm>
            <a:off x="2339975" y="3141663"/>
            <a:ext cx="0" cy="142875"/>
          </a:xfrm>
          <a:prstGeom prst="line">
            <a:avLst/>
          </a:prstGeom>
          <a:noFill/>
          <a:ln w="25400">
            <a:solidFill>
              <a:schemeClr val="tx1"/>
            </a:solidFill>
            <a:round/>
            <a:headEnd/>
            <a:tailEnd/>
          </a:ln>
        </p:spPr>
        <p:txBody>
          <a:bodyPr/>
          <a:lstStyle/>
          <a:p>
            <a:endParaRPr lang="en-US" dirty="0"/>
          </a:p>
        </p:txBody>
      </p:sp>
      <p:sp>
        <p:nvSpPr>
          <p:cNvPr id="11" name="Line 13"/>
          <p:cNvSpPr>
            <a:spLocks noChangeShapeType="1"/>
          </p:cNvSpPr>
          <p:nvPr/>
        </p:nvSpPr>
        <p:spPr bwMode="auto">
          <a:xfrm>
            <a:off x="3708400" y="3141663"/>
            <a:ext cx="0" cy="142875"/>
          </a:xfrm>
          <a:prstGeom prst="line">
            <a:avLst/>
          </a:prstGeom>
          <a:noFill/>
          <a:ln w="25400">
            <a:solidFill>
              <a:schemeClr val="tx1"/>
            </a:solidFill>
            <a:round/>
            <a:headEnd/>
            <a:tailEnd/>
          </a:ln>
        </p:spPr>
        <p:txBody>
          <a:bodyPr/>
          <a:lstStyle/>
          <a:p>
            <a:endParaRPr lang="en-US" dirty="0"/>
          </a:p>
        </p:txBody>
      </p:sp>
      <p:sp>
        <p:nvSpPr>
          <p:cNvPr id="12" name="Line 14"/>
          <p:cNvSpPr>
            <a:spLocks noChangeShapeType="1"/>
          </p:cNvSpPr>
          <p:nvPr/>
        </p:nvSpPr>
        <p:spPr bwMode="auto">
          <a:xfrm>
            <a:off x="5073650" y="3141663"/>
            <a:ext cx="1588" cy="142875"/>
          </a:xfrm>
          <a:prstGeom prst="line">
            <a:avLst/>
          </a:prstGeom>
          <a:noFill/>
          <a:ln w="25400">
            <a:solidFill>
              <a:schemeClr val="tx1"/>
            </a:solidFill>
            <a:round/>
            <a:headEnd/>
            <a:tailEnd/>
          </a:ln>
        </p:spPr>
        <p:txBody>
          <a:bodyPr/>
          <a:lstStyle/>
          <a:p>
            <a:endParaRPr lang="en-US" dirty="0"/>
          </a:p>
        </p:txBody>
      </p:sp>
      <p:sp>
        <p:nvSpPr>
          <p:cNvPr id="13" name="Line 15"/>
          <p:cNvSpPr>
            <a:spLocks noChangeShapeType="1"/>
          </p:cNvSpPr>
          <p:nvPr/>
        </p:nvSpPr>
        <p:spPr bwMode="auto">
          <a:xfrm>
            <a:off x="6515100" y="3141663"/>
            <a:ext cx="0" cy="142875"/>
          </a:xfrm>
          <a:prstGeom prst="line">
            <a:avLst/>
          </a:prstGeom>
          <a:noFill/>
          <a:ln w="25400">
            <a:solidFill>
              <a:schemeClr val="tx1"/>
            </a:solidFill>
            <a:round/>
            <a:headEnd/>
            <a:tailEnd/>
          </a:ln>
        </p:spPr>
        <p:txBody>
          <a:bodyPr/>
          <a:lstStyle/>
          <a:p>
            <a:endParaRPr lang="en-US" dirty="0"/>
          </a:p>
        </p:txBody>
      </p:sp>
      <p:sp>
        <p:nvSpPr>
          <p:cNvPr id="14" name="Line 16"/>
          <p:cNvSpPr>
            <a:spLocks noChangeShapeType="1"/>
          </p:cNvSpPr>
          <p:nvPr/>
        </p:nvSpPr>
        <p:spPr bwMode="auto">
          <a:xfrm>
            <a:off x="6156325" y="2419350"/>
            <a:ext cx="0" cy="649288"/>
          </a:xfrm>
          <a:prstGeom prst="line">
            <a:avLst/>
          </a:prstGeom>
          <a:noFill/>
          <a:ln w="38100">
            <a:solidFill>
              <a:schemeClr val="tx1"/>
            </a:solidFill>
            <a:round/>
            <a:headEnd type="triangle" w="med" len="med"/>
            <a:tailEnd type="triangle" w="med" len="med"/>
          </a:ln>
        </p:spPr>
        <p:txBody>
          <a:bodyPr/>
          <a:lstStyle/>
          <a:p>
            <a:endParaRPr lang="en-US" dirty="0"/>
          </a:p>
        </p:txBody>
      </p:sp>
      <p:sp>
        <p:nvSpPr>
          <p:cNvPr id="15" name="Line 17"/>
          <p:cNvSpPr>
            <a:spLocks noChangeShapeType="1"/>
          </p:cNvSpPr>
          <p:nvPr/>
        </p:nvSpPr>
        <p:spPr bwMode="auto">
          <a:xfrm flipH="1">
            <a:off x="107950" y="5661025"/>
            <a:ext cx="503238" cy="0"/>
          </a:xfrm>
          <a:prstGeom prst="line">
            <a:avLst/>
          </a:prstGeom>
          <a:noFill/>
          <a:ln w="25400">
            <a:solidFill>
              <a:schemeClr val="tx1"/>
            </a:solidFill>
            <a:round/>
            <a:headEnd type="triangle" w="med" len="med"/>
            <a:tailEnd/>
          </a:ln>
        </p:spPr>
        <p:txBody>
          <a:bodyPr/>
          <a:lstStyle/>
          <a:p>
            <a:endParaRPr lang="en-US" dirty="0"/>
          </a:p>
        </p:txBody>
      </p:sp>
      <p:sp>
        <p:nvSpPr>
          <p:cNvPr id="33807" name="Line 18"/>
          <p:cNvSpPr>
            <a:spLocks noChangeShapeType="1"/>
          </p:cNvSpPr>
          <p:nvPr/>
        </p:nvSpPr>
        <p:spPr bwMode="auto">
          <a:xfrm flipV="1">
            <a:off x="107950" y="490538"/>
            <a:ext cx="0" cy="5962650"/>
          </a:xfrm>
          <a:prstGeom prst="line">
            <a:avLst/>
          </a:prstGeom>
          <a:noFill/>
          <a:ln w="25400">
            <a:solidFill>
              <a:schemeClr val="tx1"/>
            </a:solidFill>
            <a:round/>
            <a:headEnd/>
            <a:tailEnd/>
          </a:ln>
        </p:spPr>
        <p:txBody>
          <a:bodyPr/>
          <a:lstStyle/>
          <a:p>
            <a:endParaRPr lang="en-US" dirty="0"/>
          </a:p>
        </p:txBody>
      </p:sp>
      <p:sp>
        <p:nvSpPr>
          <p:cNvPr id="33808" name="Line 19"/>
          <p:cNvSpPr>
            <a:spLocks noChangeShapeType="1"/>
          </p:cNvSpPr>
          <p:nvPr/>
        </p:nvSpPr>
        <p:spPr bwMode="auto">
          <a:xfrm>
            <a:off x="107950" y="476250"/>
            <a:ext cx="1079500" cy="14288"/>
          </a:xfrm>
          <a:prstGeom prst="line">
            <a:avLst/>
          </a:prstGeom>
          <a:noFill/>
          <a:ln w="25400">
            <a:solidFill>
              <a:schemeClr val="tx1"/>
            </a:solidFill>
            <a:round/>
            <a:headEnd/>
            <a:tailEnd type="triangle" w="med" len="med"/>
          </a:ln>
        </p:spPr>
        <p:txBody>
          <a:bodyPr/>
          <a:lstStyle/>
          <a:p>
            <a:endParaRPr lang="en-US" dirty="0"/>
          </a:p>
        </p:txBody>
      </p:sp>
      <p:sp>
        <p:nvSpPr>
          <p:cNvPr id="18" name="Line 20"/>
          <p:cNvSpPr>
            <a:spLocks noChangeShapeType="1"/>
          </p:cNvSpPr>
          <p:nvPr/>
        </p:nvSpPr>
        <p:spPr bwMode="auto">
          <a:xfrm flipV="1">
            <a:off x="107950" y="4000500"/>
            <a:ext cx="179388" cy="4763"/>
          </a:xfrm>
          <a:prstGeom prst="line">
            <a:avLst/>
          </a:prstGeom>
          <a:noFill/>
          <a:ln w="25400">
            <a:solidFill>
              <a:schemeClr val="tx1"/>
            </a:solidFill>
            <a:round/>
            <a:headEnd/>
            <a:tailEnd type="triangle" w="med" len="med"/>
          </a:ln>
        </p:spPr>
        <p:txBody>
          <a:bodyPr/>
          <a:lstStyle/>
          <a:p>
            <a:endParaRPr lang="en-US" dirty="0"/>
          </a:p>
        </p:txBody>
      </p:sp>
      <p:sp>
        <p:nvSpPr>
          <p:cNvPr id="19" name="Line 21"/>
          <p:cNvSpPr>
            <a:spLocks noChangeShapeType="1"/>
          </p:cNvSpPr>
          <p:nvPr/>
        </p:nvSpPr>
        <p:spPr bwMode="auto">
          <a:xfrm>
            <a:off x="6156325" y="849313"/>
            <a:ext cx="0" cy="635000"/>
          </a:xfrm>
          <a:prstGeom prst="line">
            <a:avLst/>
          </a:prstGeom>
          <a:noFill/>
          <a:ln w="38100">
            <a:solidFill>
              <a:schemeClr val="tx1"/>
            </a:solidFill>
            <a:round/>
            <a:headEnd type="triangle" w="med" len="med"/>
            <a:tailEnd type="triangle" w="med" len="med"/>
          </a:ln>
        </p:spPr>
        <p:txBody>
          <a:bodyPr/>
          <a:lstStyle/>
          <a:p>
            <a:endParaRPr lang="en-US" dirty="0"/>
          </a:p>
        </p:txBody>
      </p:sp>
      <p:sp>
        <p:nvSpPr>
          <p:cNvPr id="20" name="Line 22"/>
          <p:cNvSpPr>
            <a:spLocks noChangeShapeType="1"/>
          </p:cNvSpPr>
          <p:nvPr/>
        </p:nvSpPr>
        <p:spPr bwMode="auto">
          <a:xfrm>
            <a:off x="3132138" y="836613"/>
            <a:ext cx="0" cy="635000"/>
          </a:xfrm>
          <a:prstGeom prst="line">
            <a:avLst/>
          </a:prstGeom>
          <a:noFill/>
          <a:ln w="38100">
            <a:solidFill>
              <a:schemeClr val="tx1"/>
            </a:solidFill>
            <a:round/>
            <a:headEnd type="triangle" w="med" len="med"/>
            <a:tailEnd type="triangle" w="med" len="med"/>
          </a:ln>
        </p:spPr>
        <p:txBody>
          <a:bodyPr/>
          <a:lstStyle/>
          <a:p>
            <a:endParaRPr lang="en-US" dirty="0"/>
          </a:p>
        </p:txBody>
      </p:sp>
      <p:sp>
        <p:nvSpPr>
          <p:cNvPr id="21" name="AutoShape 23"/>
          <p:cNvSpPr>
            <a:spLocks noChangeArrowheads="1"/>
          </p:cNvSpPr>
          <p:nvPr/>
        </p:nvSpPr>
        <p:spPr bwMode="auto">
          <a:xfrm>
            <a:off x="1692275" y="1555750"/>
            <a:ext cx="2774950" cy="720725"/>
          </a:xfrm>
          <a:prstGeom prst="flowChartAlternateProcess">
            <a:avLst/>
          </a:prstGeom>
          <a:solidFill>
            <a:srgbClr val="CCFFFF">
              <a:alpha val="50195"/>
            </a:srgbClr>
          </a:solidFill>
          <a:ln w="25400">
            <a:solidFill>
              <a:srgbClr val="000000"/>
            </a:solidFill>
            <a:miter lim="800000"/>
            <a:headEnd/>
            <a:tailEnd/>
          </a:ln>
        </p:spPr>
        <p:txBody>
          <a:bodyPr/>
          <a:lstStyle/>
          <a:p>
            <a:pPr algn="ctr" eaLnBrk="0" hangingPunct="0">
              <a:defRPr/>
            </a:pPr>
            <a:r>
              <a:rPr lang="en-US" sz="1400" dirty="0">
                <a:effectLst>
                  <a:outerShdw blurRad="38100" dist="38100" dir="2700000" algn="tl">
                    <a:srgbClr val="000000">
                      <a:alpha val="43137"/>
                    </a:srgbClr>
                  </a:outerShdw>
                </a:effectLst>
                <a:ea typeface="Times New Roman" pitchFamily="18" charset="0"/>
                <a:cs typeface="HelveticaNeue-Thin"/>
              </a:rPr>
              <a:t>Create an enabling society that </a:t>
            </a:r>
            <a:r>
              <a:rPr lang="en-US" sz="1400" dirty="0" smtClean="0">
                <a:effectLst>
                  <a:outerShdw blurRad="38100" dist="38100" dir="2700000" algn="tl">
                    <a:srgbClr val="000000">
                      <a:alpha val="43137"/>
                    </a:srgbClr>
                  </a:outerShdw>
                </a:effectLst>
                <a:ea typeface="Times New Roman" pitchFamily="18" charset="0"/>
                <a:cs typeface="HelveticaNeue-Thin"/>
              </a:rPr>
              <a:t>maximizes </a:t>
            </a:r>
            <a:r>
              <a:rPr lang="en-US" sz="1400" dirty="0">
                <a:effectLst>
                  <a:outerShdw blurRad="38100" dist="38100" dir="2700000" algn="tl">
                    <a:srgbClr val="000000">
                      <a:alpha val="43137"/>
                    </a:srgbClr>
                  </a:outerShdw>
                </a:effectLst>
                <a:ea typeface="Times New Roman" pitchFamily="18" charset="0"/>
                <a:cs typeface="HelveticaNeue-Thin"/>
              </a:rPr>
              <a:t>individual and community potential.</a:t>
            </a:r>
          </a:p>
        </p:txBody>
      </p:sp>
      <p:sp>
        <p:nvSpPr>
          <p:cNvPr id="22" name="AutoShape 24"/>
          <p:cNvSpPr>
            <a:spLocks noChangeArrowheads="1"/>
          </p:cNvSpPr>
          <p:nvPr/>
        </p:nvSpPr>
        <p:spPr bwMode="auto">
          <a:xfrm>
            <a:off x="4716463" y="1555750"/>
            <a:ext cx="2670175" cy="720725"/>
          </a:xfrm>
          <a:prstGeom prst="flowChartAlternateProcess">
            <a:avLst/>
          </a:prstGeom>
          <a:solidFill>
            <a:srgbClr val="CCFFFF">
              <a:alpha val="50195"/>
            </a:srgbClr>
          </a:solidFill>
          <a:ln w="25400">
            <a:solidFill>
              <a:srgbClr val="000000"/>
            </a:solidFill>
            <a:miter lim="800000"/>
            <a:headEnd/>
            <a:tailEnd/>
          </a:ln>
        </p:spPr>
        <p:txBody>
          <a:bodyPr/>
          <a:lstStyle/>
          <a:p>
            <a:pPr algn="ctr" eaLnBrk="0" hangingPunct="0">
              <a:defRPr/>
            </a:pPr>
            <a:r>
              <a:rPr lang="en-US" sz="1400" dirty="0">
                <a:effectLst>
                  <a:outerShdw blurRad="38100" dist="38100" dir="2700000" algn="tl">
                    <a:srgbClr val="000000">
                      <a:alpha val="43137"/>
                    </a:srgbClr>
                  </a:outerShdw>
                </a:effectLst>
                <a:ea typeface="Times New Roman" pitchFamily="18" charset="0"/>
                <a:cs typeface="HelveticaNeue-Thin"/>
              </a:rPr>
              <a:t>Ensure social justice, health</a:t>
            </a:r>
          </a:p>
          <a:p>
            <a:pPr algn="ctr" eaLnBrk="0" hangingPunct="0">
              <a:defRPr/>
            </a:pPr>
            <a:r>
              <a:rPr lang="en-US" sz="1400" dirty="0">
                <a:effectLst>
                  <a:outerShdw blurRad="38100" dist="38100" dir="2700000" algn="tl">
                    <a:srgbClr val="000000">
                      <a:alpha val="43137"/>
                    </a:srgbClr>
                  </a:outerShdw>
                </a:effectLst>
                <a:ea typeface="Times New Roman" pitchFamily="18" charset="0"/>
                <a:cs typeface="HelveticaNeue-Thin"/>
              </a:rPr>
              <a:t>and sustainability are at heart of policies.</a:t>
            </a:r>
          </a:p>
        </p:txBody>
      </p:sp>
      <p:sp>
        <p:nvSpPr>
          <p:cNvPr id="23" name="AutoShape 25"/>
          <p:cNvSpPr>
            <a:spLocks noChangeArrowheads="1"/>
          </p:cNvSpPr>
          <p:nvPr/>
        </p:nvSpPr>
        <p:spPr bwMode="auto">
          <a:xfrm>
            <a:off x="5651500" y="3284538"/>
            <a:ext cx="1492250" cy="1512887"/>
          </a:xfrm>
          <a:prstGeom prst="flowChartAlternateProcess">
            <a:avLst/>
          </a:prstGeom>
          <a:solidFill>
            <a:srgbClr val="FFCC99">
              <a:alpha val="50195"/>
            </a:srgbClr>
          </a:solidFill>
          <a:ln w="25400">
            <a:solidFill>
              <a:srgbClr val="000000"/>
            </a:solidFill>
            <a:miter lim="800000"/>
            <a:headEnd/>
            <a:tailEnd/>
          </a:ln>
        </p:spPr>
        <p:txBody>
          <a:bodyPr/>
          <a:lstStyle/>
          <a:p>
            <a:pPr algn="ctr" eaLnBrk="0" hangingPunct="0"/>
            <a:r>
              <a:rPr lang="en-US" sz="1200" dirty="0">
                <a:solidFill>
                  <a:srgbClr val="002060"/>
                </a:solidFill>
              </a:rPr>
              <a:t>5) Create and develop </a:t>
            </a:r>
          </a:p>
          <a:p>
            <a:pPr algn="ctr" eaLnBrk="0" hangingPunct="0"/>
            <a:r>
              <a:rPr lang="en-US" sz="1200" dirty="0">
                <a:solidFill>
                  <a:srgbClr val="002060"/>
                </a:solidFill>
              </a:rPr>
              <a:t>healthy and environmentally sustainable places &amp; communities.</a:t>
            </a:r>
            <a:endParaRPr lang="en-US" sz="1200" dirty="0">
              <a:solidFill>
                <a:srgbClr val="002060"/>
              </a:solidFill>
              <a:ea typeface="Times New Roman" pitchFamily="18" charset="0"/>
              <a:cs typeface="Arial" charset="0"/>
            </a:endParaRPr>
          </a:p>
        </p:txBody>
      </p:sp>
      <p:sp>
        <p:nvSpPr>
          <p:cNvPr id="24" name="AutoShape 26"/>
          <p:cNvSpPr>
            <a:spLocks noChangeArrowheads="1"/>
          </p:cNvSpPr>
          <p:nvPr/>
        </p:nvSpPr>
        <p:spPr bwMode="auto">
          <a:xfrm>
            <a:off x="4419600" y="3284538"/>
            <a:ext cx="1160463" cy="1512887"/>
          </a:xfrm>
          <a:prstGeom prst="flowChartAlternateProcess">
            <a:avLst/>
          </a:prstGeom>
          <a:solidFill>
            <a:srgbClr val="FFCC99">
              <a:alpha val="50195"/>
            </a:srgbClr>
          </a:solidFill>
          <a:ln w="25400">
            <a:solidFill>
              <a:srgbClr val="000000"/>
            </a:solidFill>
            <a:miter lim="800000"/>
            <a:headEnd/>
            <a:tailEnd/>
          </a:ln>
        </p:spPr>
        <p:txBody>
          <a:bodyPr/>
          <a:lstStyle/>
          <a:p>
            <a:pPr algn="ctr" eaLnBrk="0" hangingPunct="0"/>
            <a:r>
              <a:rPr lang="en-US" sz="1200" dirty="0">
                <a:solidFill>
                  <a:srgbClr val="002060"/>
                </a:solidFill>
              </a:rPr>
              <a:t>4) Ensure healthy standard of living for all.</a:t>
            </a:r>
            <a:endParaRPr lang="en-US" sz="1200" dirty="0">
              <a:solidFill>
                <a:srgbClr val="002060"/>
              </a:solidFill>
              <a:ea typeface="Times New Roman" pitchFamily="18" charset="0"/>
              <a:cs typeface="Arial" charset="0"/>
            </a:endParaRPr>
          </a:p>
          <a:p>
            <a:pPr eaLnBrk="0" hangingPunct="0"/>
            <a:endParaRPr lang="en-US" sz="1200" dirty="0">
              <a:ea typeface="Times New Roman" pitchFamily="18" charset="0"/>
              <a:cs typeface="Arial" charset="0"/>
            </a:endParaRPr>
          </a:p>
        </p:txBody>
      </p:sp>
      <p:sp>
        <p:nvSpPr>
          <p:cNvPr id="25" name="AutoShape 27"/>
          <p:cNvSpPr>
            <a:spLocks noChangeArrowheads="1"/>
          </p:cNvSpPr>
          <p:nvPr/>
        </p:nvSpPr>
        <p:spPr bwMode="auto">
          <a:xfrm>
            <a:off x="3132138" y="3284538"/>
            <a:ext cx="1152525" cy="1512887"/>
          </a:xfrm>
          <a:prstGeom prst="flowChartAlternateProcess">
            <a:avLst/>
          </a:prstGeom>
          <a:solidFill>
            <a:srgbClr val="FFCC99">
              <a:alpha val="50195"/>
            </a:srgbClr>
          </a:solidFill>
          <a:ln w="25400">
            <a:solidFill>
              <a:srgbClr val="000000"/>
            </a:solidFill>
            <a:miter lim="800000"/>
            <a:headEnd/>
            <a:tailEnd/>
          </a:ln>
        </p:spPr>
        <p:txBody>
          <a:bodyPr/>
          <a:lstStyle/>
          <a:p>
            <a:pPr algn="ctr" eaLnBrk="0" hangingPunct="0"/>
            <a:r>
              <a:rPr lang="en-US" sz="1200" dirty="0">
                <a:solidFill>
                  <a:srgbClr val="002060"/>
                </a:solidFill>
              </a:rPr>
              <a:t>3) Create fair employment &amp; decent work for all.</a:t>
            </a:r>
            <a:endParaRPr lang="en-US" sz="1200" dirty="0">
              <a:solidFill>
                <a:srgbClr val="002060"/>
              </a:solidFill>
              <a:ea typeface="Times New Roman" pitchFamily="18" charset="0"/>
              <a:cs typeface="Arial" charset="0"/>
            </a:endParaRPr>
          </a:p>
        </p:txBody>
      </p:sp>
      <p:sp>
        <p:nvSpPr>
          <p:cNvPr id="26" name="AutoShape 28"/>
          <p:cNvSpPr>
            <a:spLocks noChangeArrowheads="1"/>
          </p:cNvSpPr>
          <p:nvPr/>
        </p:nvSpPr>
        <p:spPr bwMode="auto">
          <a:xfrm>
            <a:off x="304800" y="3284538"/>
            <a:ext cx="1027113" cy="1512887"/>
          </a:xfrm>
          <a:prstGeom prst="flowChartAlternateProcess">
            <a:avLst/>
          </a:prstGeom>
          <a:solidFill>
            <a:srgbClr val="FFCC99">
              <a:alpha val="50195"/>
            </a:srgbClr>
          </a:solidFill>
          <a:ln w="25400">
            <a:solidFill>
              <a:srgbClr val="000000"/>
            </a:solidFill>
            <a:miter lim="800000"/>
            <a:headEnd/>
            <a:tailEnd/>
          </a:ln>
        </p:spPr>
        <p:txBody>
          <a:bodyPr/>
          <a:lstStyle/>
          <a:p>
            <a:pPr algn="ctr" eaLnBrk="0" hangingPunct="0"/>
            <a:r>
              <a:rPr lang="en-US" sz="1200" dirty="0">
                <a:solidFill>
                  <a:srgbClr val="002060"/>
                </a:solidFill>
              </a:rPr>
              <a:t>1) Give every child the best start in life.</a:t>
            </a:r>
            <a:endParaRPr lang="en-US" sz="1200" dirty="0">
              <a:solidFill>
                <a:srgbClr val="002060"/>
              </a:solidFill>
              <a:ea typeface="Times New Roman" pitchFamily="18" charset="0"/>
              <a:cs typeface="Arial" charset="0"/>
            </a:endParaRPr>
          </a:p>
        </p:txBody>
      </p:sp>
      <p:sp>
        <p:nvSpPr>
          <p:cNvPr id="27" name="AutoShape 29"/>
          <p:cNvSpPr>
            <a:spLocks noChangeArrowheads="1"/>
          </p:cNvSpPr>
          <p:nvPr/>
        </p:nvSpPr>
        <p:spPr bwMode="auto">
          <a:xfrm>
            <a:off x="684213" y="5372100"/>
            <a:ext cx="7704137" cy="504825"/>
          </a:xfrm>
          <a:prstGeom prst="flowChartAlternateProcess">
            <a:avLst/>
          </a:prstGeom>
          <a:solidFill>
            <a:schemeClr val="accent1">
              <a:alpha val="50195"/>
            </a:schemeClr>
          </a:solidFill>
          <a:ln w="25400">
            <a:solidFill>
              <a:srgbClr val="000000"/>
            </a:solidFill>
            <a:miter lim="800000"/>
            <a:headEnd/>
            <a:tailEnd/>
          </a:ln>
        </p:spPr>
        <p:txBody>
          <a:bodyPr/>
          <a:lstStyle/>
          <a:p>
            <a:pPr algn="ctr" eaLnBrk="0" hangingPunct="0">
              <a:defRPr/>
            </a:pPr>
            <a:r>
              <a:rPr lang="en-GB" dirty="0">
                <a:effectLst>
                  <a:outerShdw blurRad="38100" dist="38100" dir="2700000" algn="tl">
                    <a:srgbClr val="000000">
                      <a:alpha val="43137"/>
                    </a:srgbClr>
                  </a:outerShdw>
                </a:effectLst>
                <a:ea typeface="Times New Roman" pitchFamily="18" charset="0"/>
                <a:cs typeface="Arial" pitchFamily="34" charset="0"/>
              </a:rPr>
              <a:t>Equality &amp; health equity in all policies.</a:t>
            </a:r>
          </a:p>
        </p:txBody>
      </p:sp>
      <p:sp>
        <p:nvSpPr>
          <p:cNvPr id="28" name="Line 30"/>
          <p:cNvSpPr>
            <a:spLocks noChangeShapeType="1"/>
          </p:cNvSpPr>
          <p:nvPr/>
        </p:nvSpPr>
        <p:spPr bwMode="auto">
          <a:xfrm flipH="1">
            <a:off x="107950" y="6453188"/>
            <a:ext cx="360363" cy="0"/>
          </a:xfrm>
          <a:prstGeom prst="line">
            <a:avLst/>
          </a:prstGeom>
          <a:noFill/>
          <a:ln w="25400">
            <a:solidFill>
              <a:schemeClr val="tx1"/>
            </a:solidFill>
            <a:round/>
            <a:headEnd type="triangle" w="med" len="med"/>
            <a:tailEnd/>
          </a:ln>
        </p:spPr>
        <p:txBody>
          <a:bodyPr/>
          <a:lstStyle/>
          <a:p>
            <a:endParaRPr lang="en-US" dirty="0"/>
          </a:p>
        </p:txBody>
      </p:sp>
      <p:sp>
        <p:nvSpPr>
          <p:cNvPr id="29" name="Line 31"/>
          <p:cNvSpPr>
            <a:spLocks noChangeShapeType="1"/>
          </p:cNvSpPr>
          <p:nvPr/>
        </p:nvSpPr>
        <p:spPr bwMode="auto">
          <a:xfrm flipH="1">
            <a:off x="8459788" y="5589588"/>
            <a:ext cx="576262" cy="0"/>
          </a:xfrm>
          <a:prstGeom prst="line">
            <a:avLst/>
          </a:prstGeom>
          <a:noFill/>
          <a:ln w="25400">
            <a:solidFill>
              <a:schemeClr val="tx1"/>
            </a:solidFill>
            <a:round/>
            <a:headEnd/>
            <a:tailEnd type="triangle" w="med" len="med"/>
          </a:ln>
        </p:spPr>
        <p:txBody>
          <a:bodyPr/>
          <a:lstStyle/>
          <a:p>
            <a:endParaRPr lang="en-US" dirty="0"/>
          </a:p>
        </p:txBody>
      </p:sp>
      <p:sp>
        <p:nvSpPr>
          <p:cNvPr id="33821" name="Line 32"/>
          <p:cNvSpPr>
            <a:spLocks noChangeShapeType="1"/>
          </p:cNvSpPr>
          <p:nvPr/>
        </p:nvSpPr>
        <p:spPr bwMode="auto">
          <a:xfrm flipV="1">
            <a:off x="9036050" y="476250"/>
            <a:ext cx="0" cy="5976938"/>
          </a:xfrm>
          <a:prstGeom prst="line">
            <a:avLst/>
          </a:prstGeom>
          <a:noFill/>
          <a:ln w="25400">
            <a:solidFill>
              <a:schemeClr val="tx1"/>
            </a:solidFill>
            <a:round/>
            <a:headEnd/>
            <a:tailEnd/>
          </a:ln>
        </p:spPr>
        <p:txBody>
          <a:bodyPr/>
          <a:lstStyle/>
          <a:p>
            <a:endParaRPr lang="en-US" dirty="0"/>
          </a:p>
        </p:txBody>
      </p:sp>
      <p:sp>
        <p:nvSpPr>
          <p:cNvPr id="33822" name="Line 33"/>
          <p:cNvSpPr>
            <a:spLocks noChangeShapeType="1"/>
          </p:cNvSpPr>
          <p:nvPr/>
        </p:nvSpPr>
        <p:spPr bwMode="auto">
          <a:xfrm flipV="1">
            <a:off x="7956550" y="476250"/>
            <a:ext cx="1079500" cy="0"/>
          </a:xfrm>
          <a:prstGeom prst="line">
            <a:avLst/>
          </a:prstGeom>
          <a:noFill/>
          <a:ln w="25400">
            <a:solidFill>
              <a:schemeClr val="tx1"/>
            </a:solidFill>
            <a:round/>
            <a:headEnd type="triangle" w="med" len="med"/>
            <a:tailEnd/>
          </a:ln>
        </p:spPr>
        <p:txBody>
          <a:bodyPr/>
          <a:lstStyle/>
          <a:p>
            <a:endParaRPr lang="en-US" dirty="0"/>
          </a:p>
        </p:txBody>
      </p:sp>
      <p:sp>
        <p:nvSpPr>
          <p:cNvPr id="32" name="Line 34"/>
          <p:cNvSpPr>
            <a:spLocks noChangeShapeType="1"/>
          </p:cNvSpPr>
          <p:nvPr/>
        </p:nvSpPr>
        <p:spPr bwMode="auto">
          <a:xfrm>
            <a:off x="7451725" y="1773238"/>
            <a:ext cx="1584325" cy="0"/>
          </a:xfrm>
          <a:prstGeom prst="line">
            <a:avLst/>
          </a:prstGeom>
          <a:noFill/>
          <a:ln w="25400">
            <a:solidFill>
              <a:schemeClr val="tx1"/>
            </a:solidFill>
            <a:round/>
            <a:headEnd type="triangle" w="med" len="med"/>
            <a:tailEnd/>
          </a:ln>
        </p:spPr>
        <p:txBody>
          <a:bodyPr/>
          <a:lstStyle/>
          <a:p>
            <a:endParaRPr lang="en-US" dirty="0"/>
          </a:p>
        </p:txBody>
      </p:sp>
      <p:sp>
        <p:nvSpPr>
          <p:cNvPr id="33" name="Line 35"/>
          <p:cNvSpPr>
            <a:spLocks noChangeShapeType="1"/>
          </p:cNvSpPr>
          <p:nvPr/>
        </p:nvSpPr>
        <p:spPr bwMode="auto">
          <a:xfrm>
            <a:off x="8820150" y="4005263"/>
            <a:ext cx="215900" cy="0"/>
          </a:xfrm>
          <a:prstGeom prst="line">
            <a:avLst/>
          </a:prstGeom>
          <a:noFill/>
          <a:ln w="25400">
            <a:solidFill>
              <a:schemeClr val="tx1"/>
            </a:solidFill>
            <a:round/>
            <a:headEnd type="triangle" w="med" len="med"/>
            <a:tailEnd/>
          </a:ln>
        </p:spPr>
        <p:txBody>
          <a:bodyPr/>
          <a:lstStyle/>
          <a:p>
            <a:endParaRPr lang="en-US" dirty="0"/>
          </a:p>
        </p:txBody>
      </p:sp>
      <p:sp>
        <p:nvSpPr>
          <p:cNvPr id="34" name="Line 36"/>
          <p:cNvSpPr>
            <a:spLocks noChangeShapeType="1"/>
          </p:cNvSpPr>
          <p:nvPr/>
        </p:nvSpPr>
        <p:spPr bwMode="auto">
          <a:xfrm flipH="1">
            <a:off x="8675688" y="6453188"/>
            <a:ext cx="360362" cy="0"/>
          </a:xfrm>
          <a:prstGeom prst="line">
            <a:avLst/>
          </a:prstGeom>
          <a:noFill/>
          <a:ln w="25400">
            <a:solidFill>
              <a:schemeClr val="tx1"/>
            </a:solidFill>
            <a:round/>
            <a:headEnd/>
            <a:tailEnd type="triangle" w="med" len="med"/>
          </a:ln>
        </p:spPr>
        <p:txBody>
          <a:bodyPr/>
          <a:lstStyle/>
          <a:p>
            <a:endParaRPr lang="en-US" dirty="0"/>
          </a:p>
        </p:txBody>
      </p:sp>
      <p:sp>
        <p:nvSpPr>
          <p:cNvPr id="35" name="Line 37"/>
          <p:cNvSpPr>
            <a:spLocks noChangeShapeType="1"/>
          </p:cNvSpPr>
          <p:nvPr/>
        </p:nvSpPr>
        <p:spPr bwMode="auto">
          <a:xfrm>
            <a:off x="8093075" y="3141663"/>
            <a:ext cx="7938" cy="142875"/>
          </a:xfrm>
          <a:prstGeom prst="line">
            <a:avLst/>
          </a:prstGeom>
          <a:noFill/>
          <a:ln w="25400">
            <a:solidFill>
              <a:schemeClr val="tx1"/>
            </a:solidFill>
            <a:round/>
            <a:headEnd/>
            <a:tailEnd/>
          </a:ln>
        </p:spPr>
        <p:txBody>
          <a:bodyPr/>
          <a:lstStyle/>
          <a:p>
            <a:endParaRPr lang="en-US" dirty="0"/>
          </a:p>
        </p:txBody>
      </p:sp>
      <p:sp>
        <p:nvSpPr>
          <p:cNvPr id="36" name="AutoShape 38"/>
          <p:cNvSpPr>
            <a:spLocks noChangeArrowheads="1"/>
          </p:cNvSpPr>
          <p:nvPr/>
        </p:nvSpPr>
        <p:spPr bwMode="auto">
          <a:xfrm>
            <a:off x="7308850" y="3284538"/>
            <a:ext cx="1301750" cy="1512887"/>
          </a:xfrm>
          <a:prstGeom prst="flowChartAlternateProcess">
            <a:avLst/>
          </a:prstGeom>
          <a:solidFill>
            <a:srgbClr val="FFCC99">
              <a:alpha val="50195"/>
            </a:srgbClr>
          </a:solidFill>
          <a:ln w="25400">
            <a:solidFill>
              <a:srgbClr val="000000"/>
            </a:solidFill>
            <a:miter lim="800000"/>
            <a:headEnd/>
            <a:tailEnd/>
          </a:ln>
        </p:spPr>
        <p:txBody>
          <a:bodyPr/>
          <a:lstStyle/>
          <a:p>
            <a:pPr algn="ctr" eaLnBrk="0" hangingPunct="0"/>
            <a:r>
              <a:rPr lang="en-US" sz="1200" dirty="0">
                <a:solidFill>
                  <a:srgbClr val="002060"/>
                </a:solidFill>
              </a:rPr>
              <a:t>6) Strengthen the role and impact of ill-health prevention. </a:t>
            </a:r>
            <a:endParaRPr lang="en-US" sz="1200" dirty="0">
              <a:solidFill>
                <a:srgbClr val="002060"/>
              </a:solidFill>
              <a:ea typeface="Times New Roman" pitchFamily="18" charset="0"/>
              <a:cs typeface="Arial" charset="0"/>
            </a:endParaRPr>
          </a:p>
        </p:txBody>
      </p:sp>
      <p:sp>
        <p:nvSpPr>
          <p:cNvPr id="37" name="Line 39"/>
          <p:cNvSpPr>
            <a:spLocks noChangeShapeType="1"/>
          </p:cNvSpPr>
          <p:nvPr/>
        </p:nvSpPr>
        <p:spPr bwMode="auto">
          <a:xfrm>
            <a:off x="107950" y="1844675"/>
            <a:ext cx="1511300" cy="0"/>
          </a:xfrm>
          <a:prstGeom prst="line">
            <a:avLst/>
          </a:prstGeom>
          <a:noFill/>
          <a:ln w="25400">
            <a:solidFill>
              <a:schemeClr val="tx1"/>
            </a:solidFill>
            <a:round/>
            <a:headEnd/>
            <a:tailEnd type="triangle" w="med" len="med"/>
          </a:ln>
        </p:spPr>
        <p:txBody>
          <a:bodyPr/>
          <a:lstStyle/>
          <a:p>
            <a:endParaRPr lang="en-US" dirty="0"/>
          </a:p>
        </p:txBody>
      </p:sp>
      <p:sp>
        <p:nvSpPr>
          <p:cNvPr id="38" name="Text Box 40"/>
          <p:cNvSpPr txBox="1">
            <a:spLocks noChangeArrowheads="1"/>
          </p:cNvSpPr>
          <p:nvPr/>
        </p:nvSpPr>
        <p:spPr bwMode="auto">
          <a:xfrm>
            <a:off x="3200400" y="4818063"/>
            <a:ext cx="2590800" cy="411162"/>
          </a:xfrm>
          <a:prstGeom prst="rect">
            <a:avLst/>
          </a:prstGeom>
          <a:solidFill>
            <a:srgbClr val="FFFFFF">
              <a:alpha val="50195"/>
            </a:srgbClr>
          </a:solidFill>
          <a:ln w="9525">
            <a:noFill/>
            <a:miter lim="800000"/>
            <a:headEnd/>
            <a:tailEnd/>
          </a:ln>
        </p:spPr>
        <p:txBody>
          <a:bodyPr/>
          <a:lstStyle/>
          <a:p>
            <a:pPr algn="ctr" eaLnBrk="0" hangingPunct="0">
              <a:defRPr/>
            </a:pPr>
            <a:r>
              <a:rPr lang="en-GB" sz="2000" dirty="0">
                <a:solidFill>
                  <a:srgbClr val="FF0000"/>
                </a:solidFill>
                <a:effectLst>
                  <a:outerShdw blurRad="38100" dist="38100" dir="2700000" algn="tl">
                    <a:srgbClr val="000000">
                      <a:alpha val="43137"/>
                    </a:srgbClr>
                  </a:outerShdw>
                </a:effectLst>
                <a:cs typeface="Times New Roman" pitchFamily="18" charset="0"/>
              </a:rPr>
              <a:t>Policy mechanisms</a:t>
            </a:r>
            <a:endParaRPr lang="en-GB" sz="2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378073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2" grpId="0" animBg="1"/>
      <p:bldP spid="33" grpId="0" animBg="1"/>
      <p:bldP spid="34" grpId="0" animBg="1"/>
      <p:bldP spid="35"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138" y="1805705"/>
            <a:ext cx="4434222" cy="4775199"/>
          </a:xfrm>
        </p:spPr>
        <p:txBody>
          <a:bodyPr>
            <a:normAutofit fontScale="47500" lnSpcReduction="20000"/>
          </a:bodyPr>
          <a:lstStyle/>
          <a:p>
            <a:pPr marL="0" indent="0">
              <a:buNone/>
            </a:pPr>
            <a:r>
              <a:rPr lang="en-US" sz="3200" dirty="0"/>
              <a:t>July 11, 2016.  The California Accountable Communities for Health Initiative (CACHI) announced that six local communities from will receive up to $5.1 million in total funding to improve the health of Californians. Each will be awarded up to $850,000 over three years to advance common health goals and create a vision for a more expansive, connected, prevention-oriented health system. CACHI was established by The California Endowment, Blue Shield of California Foundation, Kaiser Permanente, and Sierra Health Foundation, to advance innovative health models focused on improving population health and reduce health disparities.</a:t>
            </a:r>
          </a:p>
          <a:p>
            <a:pPr marL="0" indent="0">
              <a:buNone/>
            </a:pPr>
            <a:r>
              <a:rPr lang="en-US" sz="3200" dirty="0"/>
              <a:t>An ACH is a partnership between health systems, health care providers, health plans, public health departments, key community and social services organizations, schools, and other entities serving a particular geographic area for improving the health of the community with explicit attention to achieving greater health equity. </a:t>
            </a:r>
          </a:p>
          <a:p>
            <a:endParaRPr lang="en-US" dirty="0"/>
          </a:p>
        </p:txBody>
      </p:sp>
      <p:sp>
        <p:nvSpPr>
          <p:cNvPr id="3" name="Title 2"/>
          <p:cNvSpPr>
            <a:spLocks noGrp="1"/>
          </p:cNvSpPr>
          <p:nvPr>
            <p:ph type="ctrTitle"/>
          </p:nvPr>
        </p:nvSpPr>
        <p:spPr/>
        <p:txBody>
          <a:bodyPr>
            <a:normAutofit/>
          </a:bodyPr>
          <a:lstStyle/>
          <a:p>
            <a:pPr algn="ctr"/>
            <a:r>
              <a:rPr lang="en-US" sz="2400" b="1" dirty="0">
                <a:solidFill>
                  <a:schemeClr val="tx1"/>
                </a:solidFill>
              </a:rPr>
              <a:t>California Accountable Communities for Health Initiative </a:t>
            </a:r>
            <a:br>
              <a:rPr lang="en-US" sz="2400" b="1" dirty="0">
                <a:solidFill>
                  <a:schemeClr val="tx1"/>
                </a:solidFill>
              </a:rPr>
            </a:br>
            <a:r>
              <a:rPr lang="en-US" sz="2400" b="1" dirty="0">
                <a:solidFill>
                  <a:schemeClr val="tx1"/>
                </a:solidFill>
              </a:rPr>
              <a:t>Selects Six Communities to Receive $5.1 million </a:t>
            </a:r>
            <a:r>
              <a:rPr lang="en-US" sz="4800" dirty="0">
                <a:solidFill>
                  <a:srgbClr val="FFFF00"/>
                </a:solidFill>
              </a:rPr>
              <a:t/>
            </a:r>
            <a:br>
              <a:rPr lang="en-US" sz="4800" dirty="0">
                <a:solidFill>
                  <a:srgbClr val="FFFF00"/>
                </a:solidFill>
              </a:rPr>
            </a:br>
            <a:r>
              <a:rPr lang="en-US" sz="1700" b="1" dirty="0" smtClean="0">
                <a:solidFill>
                  <a:schemeClr val="accent5"/>
                </a:solidFill>
              </a:rPr>
              <a:t>Funding </a:t>
            </a:r>
            <a:r>
              <a:rPr lang="en-US" sz="1700" b="1" dirty="0">
                <a:solidFill>
                  <a:schemeClr val="accent5"/>
                </a:solidFill>
              </a:rPr>
              <a:t>will support cutting-edge multi-sector efforts to improve health outcomes</a:t>
            </a:r>
          </a:p>
        </p:txBody>
      </p:sp>
      <p:sp>
        <p:nvSpPr>
          <p:cNvPr id="4" name="Content Placeholder 1"/>
          <p:cNvSpPr txBox="1">
            <a:spLocks/>
          </p:cNvSpPr>
          <p:nvPr/>
        </p:nvSpPr>
        <p:spPr>
          <a:xfrm>
            <a:off x="4658360" y="1930401"/>
            <a:ext cx="4290907" cy="3950230"/>
          </a:xfrm>
          <a:prstGeom prst="rect">
            <a:avLst/>
          </a:prstGeom>
        </p:spPr>
        <p:txBody>
          <a:bodyPr vert="horz" lIns="91440" tIns="45720" rIns="91440" bIns="45720" rtlCol="0">
            <a:normAutofit fontScale="85000" lnSpcReduction="20000"/>
          </a:bodyPr>
          <a:lstStyle>
            <a:lvl1pPr marL="431006" marR="0" indent="-385763" algn="l" defTabSz="514350" rtl="0" eaLnBrk="1" fontAlgn="auto" latinLnBrk="0" hangingPunct="1">
              <a:lnSpc>
                <a:spcPct val="100000"/>
              </a:lnSpc>
              <a:spcBef>
                <a:spcPts val="563"/>
              </a:spcBef>
              <a:spcAft>
                <a:spcPts val="450"/>
              </a:spcAft>
              <a:buClr>
                <a:schemeClr val="accent2"/>
              </a:buClr>
              <a:buSzPct val="80000"/>
              <a:buFont typeface="+mj-lt"/>
              <a:buAutoNum type="romanUcPeriod"/>
              <a:tabLst/>
              <a:defRPr sz="2100" kern="1200">
                <a:solidFill>
                  <a:schemeClr val="tx1"/>
                </a:solidFill>
                <a:latin typeface="+mn-lt"/>
                <a:ea typeface="Segoe UI" panose="020B0502040204020203" pitchFamily="34" charset="0"/>
                <a:cs typeface="Segoe UI" panose="020B0502040204020203" pitchFamily="34" charset="0"/>
              </a:defRPr>
            </a:lvl1pPr>
            <a:lvl2pPr marL="513160" indent="-300038" algn="l" defTabSz="514350" rtl="0" eaLnBrk="1" latinLnBrk="0" hangingPunct="1">
              <a:lnSpc>
                <a:spcPct val="100000"/>
              </a:lnSpc>
              <a:spcBef>
                <a:spcPts val="281"/>
              </a:spcBef>
              <a:spcAft>
                <a:spcPts val="450"/>
              </a:spcAft>
              <a:buClr>
                <a:schemeClr val="tx2"/>
              </a:buClr>
              <a:buFont typeface="+mj-lt"/>
              <a:buAutoNum type="romanUcPeriod"/>
              <a:defRPr sz="1500" kern="1200">
                <a:solidFill>
                  <a:schemeClr val="tx1"/>
                </a:solidFill>
                <a:latin typeface="+mn-lt"/>
                <a:ea typeface="Segoe UI" panose="020B0502040204020203" pitchFamily="34" charset="0"/>
                <a:cs typeface="Segoe UI" panose="020B0502040204020203" pitchFamily="34" charset="0"/>
              </a:defRPr>
            </a:lvl2pPr>
            <a:lvl3pPr marL="688181" indent="-300038" algn="l" defTabSz="514350" rtl="0" eaLnBrk="1" latinLnBrk="0" hangingPunct="1">
              <a:lnSpc>
                <a:spcPct val="100000"/>
              </a:lnSpc>
              <a:spcBef>
                <a:spcPts val="281"/>
              </a:spcBef>
              <a:spcAft>
                <a:spcPts val="450"/>
              </a:spcAft>
              <a:buClr>
                <a:schemeClr val="accent2"/>
              </a:buClr>
              <a:buFont typeface="+mj-lt"/>
              <a:buAutoNum type="romanUcPeriod"/>
              <a:defRPr sz="1350" kern="1200">
                <a:solidFill>
                  <a:schemeClr val="tx1"/>
                </a:solidFill>
                <a:latin typeface="+mn-lt"/>
                <a:ea typeface="Segoe UI" panose="020B0502040204020203" pitchFamily="34" charset="0"/>
                <a:cs typeface="Segoe UI" panose="020B0502040204020203" pitchFamily="34" charset="0"/>
              </a:defRPr>
            </a:lvl3pPr>
            <a:lvl4pPr marL="816769" indent="-300038" algn="l" defTabSz="514350" rtl="0" eaLnBrk="1" latinLnBrk="0" hangingPunct="1">
              <a:lnSpc>
                <a:spcPct val="100000"/>
              </a:lnSpc>
              <a:spcBef>
                <a:spcPts val="281"/>
              </a:spcBef>
              <a:spcAft>
                <a:spcPts val="450"/>
              </a:spcAft>
              <a:buClr>
                <a:schemeClr val="tx2"/>
              </a:buClr>
              <a:buFont typeface="+mj-lt"/>
              <a:buAutoNum type="romanUcPeriod"/>
              <a:defRPr sz="1200" kern="1200">
                <a:solidFill>
                  <a:schemeClr val="tx1"/>
                </a:solidFill>
                <a:latin typeface="+mn-lt"/>
                <a:ea typeface="Segoe UI" panose="020B0502040204020203" pitchFamily="34" charset="0"/>
                <a:cs typeface="Segoe UI" panose="020B0502040204020203" pitchFamily="34" charset="0"/>
              </a:defRPr>
            </a:lvl4pPr>
            <a:lvl5pPr marL="946547" indent="-300038" algn="l" defTabSz="514350" rtl="0" eaLnBrk="1" latinLnBrk="0" hangingPunct="1">
              <a:lnSpc>
                <a:spcPct val="100000"/>
              </a:lnSpc>
              <a:spcBef>
                <a:spcPts val="281"/>
              </a:spcBef>
              <a:spcAft>
                <a:spcPts val="450"/>
              </a:spcAft>
              <a:buClr>
                <a:schemeClr val="accent2"/>
              </a:buClr>
              <a:buFont typeface="+mj-lt"/>
              <a:buAutoNum type="romanUcPeriod"/>
              <a:defRPr sz="1200" kern="1200">
                <a:solidFill>
                  <a:schemeClr val="tx1"/>
                </a:solidFill>
                <a:latin typeface="+mn-lt"/>
                <a:ea typeface="Segoe UI" panose="020B0502040204020203" pitchFamily="34" charset="0"/>
                <a:cs typeface="Segoe UI" panose="020B0502040204020203"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sz="1900" dirty="0"/>
              <a:t>The following agencies, along with their partners, were selected to address pressing community priorities. In most cases, each site will target a specific geographic community.</a:t>
            </a:r>
          </a:p>
          <a:p>
            <a:pPr marL="342900" lvl="1" indent="0">
              <a:buNone/>
            </a:pPr>
            <a:endParaRPr lang="en-US" sz="1700" b="1" dirty="0"/>
          </a:p>
          <a:p>
            <a:pPr lvl="1">
              <a:buFont typeface="Arial" panose="020B0604020202020204" pitchFamily="34" charset="0"/>
              <a:buChar char="•"/>
            </a:pPr>
            <a:r>
              <a:rPr lang="en-US" sz="1700" b="1" dirty="0"/>
              <a:t>Imperial County Public Health Department</a:t>
            </a:r>
            <a:r>
              <a:rPr lang="en-US" sz="1700" dirty="0"/>
              <a:t>, Imperial County</a:t>
            </a:r>
          </a:p>
          <a:p>
            <a:pPr lvl="1">
              <a:buFont typeface="Arial" panose="020B0604020202020204" pitchFamily="34" charset="0"/>
              <a:buChar char="•"/>
            </a:pPr>
            <a:r>
              <a:rPr lang="en-US" sz="1700" b="1" dirty="0"/>
              <a:t>Merced County Department of Public Health</a:t>
            </a:r>
            <a:r>
              <a:rPr lang="en-US" sz="1700" dirty="0"/>
              <a:t>, Merced County</a:t>
            </a:r>
          </a:p>
          <a:p>
            <a:pPr lvl="1">
              <a:buFont typeface="Arial" panose="020B0604020202020204" pitchFamily="34" charset="0"/>
              <a:buChar char="•"/>
            </a:pPr>
            <a:r>
              <a:rPr lang="en-US" sz="1700" b="1" dirty="0"/>
              <a:t>Be There San Diego,</a:t>
            </a:r>
            <a:r>
              <a:rPr lang="en-US" sz="1700" dirty="0"/>
              <a:t> San Diego County</a:t>
            </a:r>
          </a:p>
          <a:p>
            <a:pPr lvl="1">
              <a:buFont typeface="Arial" panose="020B0604020202020204" pitchFamily="34" charset="0"/>
              <a:buChar char="•"/>
            </a:pPr>
            <a:r>
              <a:rPr lang="en-US" sz="1700" b="1" dirty="0"/>
              <a:t>Dignity Health/St. Joseph’s Medical Center</a:t>
            </a:r>
            <a:r>
              <a:rPr lang="en-US" sz="1700" dirty="0"/>
              <a:t>, San Joaquin County</a:t>
            </a:r>
          </a:p>
          <a:p>
            <a:pPr lvl="1">
              <a:buFont typeface="Arial" panose="020B0604020202020204" pitchFamily="34" charset="0"/>
              <a:buChar char="•"/>
            </a:pPr>
            <a:r>
              <a:rPr lang="en-US" sz="1700" b="1" dirty="0"/>
              <a:t>Santa Clara County Public Health Department</a:t>
            </a:r>
            <a:r>
              <a:rPr lang="en-US" sz="1700" dirty="0"/>
              <a:t>, Santa Clara County</a:t>
            </a:r>
            <a:r>
              <a:rPr lang="en-US" sz="1700" b="1" dirty="0"/>
              <a:t> </a:t>
            </a:r>
            <a:endParaRPr lang="en-US" sz="1700" dirty="0"/>
          </a:p>
          <a:p>
            <a:pPr lvl="1">
              <a:buFont typeface="Arial" panose="020B0604020202020204" pitchFamily="34" charset="0"/>
              <a:buChar char="•"/>
            </a:pPr>
            <a:r>
              <a:rPr lang="en-US" sz="1700" b="1" dirty="0"/>
              <a:t>Sonoma County Department of Health Services</a:t>
            </a:r>
            <a:r>
              <a:rPr lang="en-US" sz="1700" dirty="0"/>
              <a:t>, Sonoma County</a:t>
            </a:r>
          </a:p>
          <a:p>
            <a:endParaRPr lang="en-US" dirty="0"/>
          </a:p>
        </p:txBody>
      </p:sp>
    </p:spTree>
    <p:extLst>
      <p:ext uri="{BB962C8B-B14F-4D97-AF65-F5344CB8AC3E}">
        <p14:creationId xmlns:p14="http://schemas.microsoft.com/office/powerpoint/2010/main" val="3526777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2" name="Title 1"/>
          <p:cNvSpPr>
            <a:spLocks noGrp="1"/>
          </p:cNvSpPr>
          <p:nvPr>
            <p:ph type="ctrTitle"/>
          </p:nvPr>
        </p:nvSpPr>
        <p:spPr>
          <a:xfrm>
            <a:off x="402336" y="314960"/>
            <a:ext cx="8375904" cy="1226761"/>
          </a:xfrm>
        </p:spPr>
        <p:txBody>
          <a:bodyPr>
            <a:normAutofit/>
          </a:bodyPr>
          <a:lstStyle/>
          <a:p>
            <a:pPr algn="ctr"/>
            <a:r>
              <a:rPr lang="en-US" sz="3200" dirty="0" smtClean="0">
                <a:solidFill>
                  <a:schemeClr val="tx1"/>
                </a:solidFill>
              </a:rPr>
              <a:t>CACHI Definitional Elements</a:t>
            </a:r>
            <a:endParaRPr lang="en-US" sz="3200" dirty="0">
              <a:solidFill>
                <a:schemeClr val="tx1"/>
              </a:solidFill>
            </a:endParaRPr>
          </a:p>
        </p:txBody>
      </p:sp>
      <p:sp>
        <p:nvSpPr>
          <p:cNvPr id="3" name="Slide Number Placeholder 2"/>
          <p:cNvSpPr>
            <a:spLocks noGrp="1"/>
          </p:cNvSpPr>
          <p:nvPr>
            <p:ph type="sldNum" sz="quarter" idx="4294967295"/>
          </p:nvPr>
        </p:nvSpPr>
        <p:spPr>
          <a:xfrm>
            <a:off x="7010400" y="6245225"/>
            <a:ext cx="2133600" cy="476250"/>
          </a:xfrm>
          <a:prstGeom prst="rect">
            <a:avLst/>
          </a:prstGeom>
        </p:spPr>
        <p:txBody>
          <a:bodyPr/>
          <a:lstStyle/>
          <a:p>
            <a:fld id="{0FB8AFD4-42D2-4E16-9AE3-8DB969D8DB6D}" type="slidenum">
              <a:rPr lang="en-US" smtClean="0">
                <a:solidFill>
                  <a:prstClr val="black">
                    <a:tint val="75000"/>
                  </a:prstClr>
                </a:solidFill>
              </a:rPr>
              <a:pPr/>
              <a:t>23</a:t>
            </a:fld>
            <a:endParaRPr lang="en-US" dirty="0">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42" y="1152260"/>
            <a:ext cx="8588515" cy="5324740"/>
          </a:xfrm>
          <a:prstGeom prst="rect">
            <a:avLst/>
          </a:prstGeom>
        </p:spPr>
      </p:pic>
    </p:spTree>
    <p:extLst>
      <p:ext uri="{BB962C8B-B14F-4D97-AF65-F5344CB8AC3E}">
        <p14:creationId xmlns:p14="http://schemas.microsoft.com/office/powerpoint/2010/main" val="120116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6" y="314960"/>
            <a:ext cx="8375904" cy="1090507"/>
          </a:xfrm>
        </p:spPr>
        <p:txBody>
          <a:bodyPr>
            <a:normAutofit/>
          </a:bodyPr>
          <a:lstStyle/>
          <a:p>
            <a:pPr algn="ctr"/>
            <a:r>
              <a:rPr lang="en-US" sz="3200" dirty="0" smtClean="0">
                <a:solidFill>
                  <a:schemeClr val="tx1"/>
                </a:solidFill>
              </a:rPr>
              <a:t>CACHI Structure</a:t>
            </a:r>
            <a:endParaRPr lang="en-US" sz="3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35" y="1185333"/>
            <a:ext cx="8375905" cy="5579534"/>
          </a:xfrm>
          <a:prstGeom prst="rect">
            <a:avLst/>
          </a:prstGeom>
        </p:spPr>
      </p:pic>
      <p:sp>
        <p:nvSpPr>
          <p:cNvPr id="5" name="TextBox 4"/>
          <p:cNvSpPr txBox="1"/>
          <p:nvPr/>
        </p:nvSpPr>
        <p:spPr>
          <a:xfrm>
            <a:off x="6876854" y="5551798"/>
            <a:ext cx="282804" cy="300082"/>
          </a:xfrm>
          <a:prstGeom prst="rect">
            <a:avLst/>
          </a:prstGeom>
          <a:solidFill>
            <a:schemeClr val="bg1"/>
          </a:solidFill>
        </p:spPr>
        <p:txBody>
          <a:bodyPr wrap="square" rtlCol="0">
            <a:spAutoFit/>
          </a:bodyPr>
          <a:lstStyle/>
          <a:p>
            <a:endParaRPr lang="en-US" sz="1350" dirty="0"/>
          </a:p>
        </p:txBody>
      </p:sp>
    </p:spTree>
    <p:extLst>
      <p:ext uri="{BB962C8B-B14F-4D97-AF65-F5344CB8AC3E}">
        <p14:creationId xmlns:p14="http://schemas.microsoft.com/office/powerpoint/2010/main" val="437688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41792" y="6224015"/>
            <a:ext cx="437388" cy="432816"/>
          </a:xfrm>
          <a:prstGeom prst="rect">
            <a:avLst/>
          </a:prstGeom>
          <a:blipFill>
            <a:blip r:embed="rId2" cstate="print"/>
            <a:stretch>
              <a:fillRect/>
            </a:stretch>
          </a:bli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6019799"/>
            <a:ext cx="9144000" cy="838200"/>
          </a:xfrm>
          <a:custGeom>
            <a:avLst/>
            <a:gdLst/>
            <a:ahLst/>
            <a:cxnLst/>
            <a:rect l="l" t="t" r="r" b="b"/>
            <a:pathLst>
              <a:path w="9144000" h="838200">
                <a:moveTo>
                  <a:pt x="0" y="838199"/>
                </a:moveTo>
                <a:lnTo>
                  <a:pt x="9144000" y="838199"/>
                </a:lnTo>
                <a:lnTo>
                  <a:pt x="9144000" y="0"/>
                </a:lnTo>
                <a:lnTo>
                  <a:pt x="0" y="0"/>
                </a:lnTo>
                <a:lnTo>
                  <a:pt x="0" y="838199"/>
                </a:lnTo>
                <a:close/>
              </a:path>
            </a:pathLst>
          </a:custGeom>
          <a:solidFill>
            <a:srgbClr val="FFFFFF"/>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8614325" y="6393292"/>
            <a:ext cx="437388" cy="432816"/>
          </a:xfrm>
          <a:prstGeom prst="rect">
            <a:avLst/>
          </a:prstGeom>
          <a:blipFill>
            <a:blip r:embed="rId2" cstate="print"/>
            <a:stretch>
              <a:fillRect/>
            </a:stretch>
          </a:bli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txBox="1"/>
          <p:nvPr/>
        </p:nvSpPr>
        <p:spPr>
          <a:xfrm>
            <a:off x="21549" y="6656831"/>
            <a:ext cx="3643629" cy="1692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0" i="1" u="none" strike="noStrike" kern="1200" cap="none" spc="0" normalizeH="0" baseline="0" noProof="0" dirty="0">
                <a:ln>
                  <a:noFill/>
                </a:ln>
                <a:solidFill>
                  <a:srgbClr val="45555F"/>
                </a:solidFill>
                <a:effectLst/>
                <a:uLnTx/>
                <a:uFillTx/>
                <a:ea typeface="+mn-ea"/>
                <a:cs typeface="Arial"/>
              </a:rPr>
              <a:t>Source:</a:t>
            </a:r>
            <a:r>
              <a:rPr kumimoji="0" sz="1100" b="0" i="1" u="none" strike="noStrike" kern="1200" cap="none" spc="-40" normalizeH="0" baseline="0" noProof="0" dirty="0">
                <a:ln>
                  <a:noFill/>
                </a:ln>
                <a:solidFill>
                  <a:srgbClr val="45555F"/>
                </a:solidFill>
                <a:effectLst/>
                <a:uLnTx/>
                <a:uFillTx/>
                <a:ea typeface="+mn-ea"/>
                <a:cs typeface="Arial"/>
              </a:rPr>
              <a:t> </a:t>
            </a:r>
            <a:r>
              <a:rPr kumimoji="0" sz="1100" b="0" i="1" u="none" strike="noStrike" kern="1200" cap="none" spc="0" normalizeH="0" baseline="0" noProof="0" dirty="0">
                <a:ln>
                  <a:noFill/>
                </a:ln>
                <a:solidFill>
                  <a:srgbClr val="45555F"/>
                </a:solidFill>
                <a:effectLst/>
                <a:uLnTx/>
                <a:uFillTx/>
                <a:ea typeface="+mn-ea"/>
                <a:cs typeface="Arial"/>
              </a:rPr>
              <a:t>Interac</a:t>
            </a:r>
            <a:r>
              <a:rPr kumimoji="0" sz="1100" b="0" i="1" u="none" strike="noStrike" kern="1200" cap="none" spc="-10" normalizeH="0" baseline="0" noProof="0" dirty="0">
                <a:ln>
                  <a:noFill/>
                </a:ln>
                <a:solidFill>
                  <a:srgbClr val="45555F"/>
                </a:solidFill>
                <a:effectLst/>
                <a:uLnTx/>
                <a:uFillTx/>
                <a:ea typeface="+mn-ea"/>
                <a:cs typeface="Arial"/>
              </a:rPr>
              <a:t>t</a:t>
            </a:r>
            <a:r>
              <a:rPr kumimoji="0" sz="1100" b="0" i="1" u="none" strike="noStrike" kern="1200" cap="none" spc="0" normalizeH="0" baseline="0" noProof="0" dirty="0">
                <a:ln>
                  <a:noFill/>
                </a:ln>
                <a:solidFill>
                  <a:srgbClr val="45555F"/>
                </a:solidFill>
                <a:effectLst/>
                <a:uLnTx/>
                <a:uFillTx/>
                <a:ea typeface="+mn-ea"/>
                <a:cs typeface="Arial"/>
              </a:rPr>
              <a:t>i</a:t>
            </a:r>
            <a:r>
              <a:rPr kumimoji="0" sz="1100" b="0" i="1" u="none" strike="noStrike" kern="1200" cap="none" spc="-15" normalizeH="0" baseline="0" noProof="0" dirty="0">
                <a:ln>
                  <a:noFill/>
                </a:ln>
                <a:solidFill>
                  <a:srgbClr val="45555F"/>
                </a:solidFill>
                <a:effectLst/>
                <a:uLnTx/>
                <a:uFillTx/>
                <a:ea typeface="+mn-ea"/>
                <a:cs typeface="Arial"/>
              </a:rPr>
              <a:t>o</a:t>
            </a:r>
            <a:r>
              <a:rPr kumimoji="0" sz="1100" b="0" i="1" u="none" strike="noStrike" kern="1200" cap="none" spc="0" normalizeH="0" baseline="0" noProof="0" dirty="0">
                <a:ln>
                  <a:noFill/>
                </a:ln>
                <a:solidFill>
                  <a:srgbClr val="45555F"/>
                </a:solidFill>
                <a:effectLst/>
                <a:uLnTx/>
                <a:uFillTx/>
                <a:ea typeface="+mn-ea"/>
                <a:cs typeface="Arial"/>
              </a:rPr>
              <a:t>n</a:t>
            </a:r>
            <a:r>
              <a:rPr kumimoji="0" sz="1100" b="0" i="1" u="none" strike="noStrike" kern="1200" cap="none" spc="-45" normalizeH="0" baseline="0" noProof="0" dirty="0">
                <a:ln>
                  <a:noFill/>
                </a:ln>
                <a:solidFill>
                  <a:srgbClr val="45555F"/>
                </a:solidFill>
                <a:effectLst/>
                <a:uLnTx/>
                <a:uFillTx/>
                <a:ea typeface="+mn-ea"/>
                <a:cs typeface="Arial"/>
              </a:rPr>
              <a:t> </a:t>
            </a:r>
            <a:r>
              <a:rPr kumimoji="0" sz="1100" b="0" i="1" u="none" strike="noStrike" kern="1200" cap="none" spc="0" normalizeH="0" baseline="0" noProof="0" dirty="0">
                <a:ln>
                  <a:noFill/>
                </a:ln>
                <a:solidFill>
                  <a:srgbClr val="45555F"/>
                </a:solidFill>
                <a:effectLst/>
                <a:uLnTx/>
                <a:uFillTx/>
                <a:ea typeface="+mn-ea"/>
                <a:cs typeface="Arial"/>
              </a:rPr>
              <a:t>Institu</a:t>
            </a:r>
            <a:r>
              <a:rPr kumimoji="0" sz="1100" b="0" i="1" u="none" strike="noStrike" kern="1200" cap="none" spc="-10" normalizeH="0" baseline="0" noProof="0" dirty="0">
                <a:ln>
                  <a:noFill/>
                </a:ln>
                <a:solidFill>
                  <a:srgbClr val="45555F"/>
                </a:solidFill>
                <a:effectLst/>
                <a:uLnTx/>
                <a:uFillTx/>
                <a:ea typeface="+mn-ea"/>
                <a:cs typeface="Arial"/>
              </a:rPr>
              <a:t>t</a:t>
            </a:r>
            <a:r>
              <a:rPr kumimoji="0" sz="1100" b="0" i="1" u="none" strike="noStrike" kern="1200" cap="none" spc="0" normalizeH="0" baseline="0" noProof="0" dirty="0">
                <a:ln>
                  <a:noFill/>
                </a:ln>
                <a:solidFill>
                  <a:srgbClr val="45555F"/>
                </a:solidFill>
                <a:effectLst/>
                <a:uLnTx/>
                <a:uFillTx/>
                <a:ea typeface="+mn-ea"/>
                <a:cs typeface="Arial"/>
              </a:rPr>
              <a:t>e</a:t>
            </a:r>
            <a:r>
              <a:rPr kumimoji="0" sz="1100" b="0" i="1" u="none" strike="noStrike" kern="1200" cap="none" spc="-45" normalizeH="0" baseline="0" noProof="0" dirty="0">
                <a:ln>
                  <a:noFill/>
                </a:ln>
                <a:solidFill>
                  <a:srgbClr val="45555F"/>
                </a:solidFill>
                <a:effectLst/>
                <a:uLnTx/>
                <a:uFillTx/>
                <a:ea typeface="+mn-ea"/>
                <a:cs typeface="Arial"/>
              </a:rPr>
              <a:t> </a:t>
            </a:r>
            <a:r>
              <a:rPr kumimoji="0" sz="1100" b="0" i="1" u="none" strike="noStrike" kern="1200" cap="none" spc="0" normalizeH="0" baseline="0" noProof="0" dirty="0">
                <a:ln>
                  <a:noFill/>
                </a:ln>
                <a:solidFill>
                  <a:srgbClr val="45555F"/>
                </a:solidFill>
                <a:effectLst/>
                <a:uLnTx/>
                <a:uFillTx/>
                <a:ea typeface="+mn-ea"/>
                <a:cs typeface="Arial"/>
              </a:rPr>
              <a:t>for</a:t>
            </a:r>
            <a:r>
              <a:rPr kumimoji="0" sz="1100" b="0" i="1" u="none" strike="noStrike" kern="1200" cap="none" spc="-20" normalizeH="0" baseline="0" noProof="0" dirty="0">
                <a:ln>
                  <a:noFill/>
                </a:ln>
                <a:solidFill>
                  <a:srgbClr val="45555F"/>
                </a:solidFill>
                <a:effectLst/>
                <a:uLnTx/>
                <a:uFillTx/>
                <a:ea typeface="+mn-ea"/>
                <a:cs typeface="Arial"/>
              </a:rPr>
              <a:t> </a:t>
            </a:r>
            <a:r>
              <a:rPr kumimoji="0" sz="1100" b="0" i="1" u="none" strike="noStrike" kern="1200" cap="none" spc="0" normalizeH="0" baseline="0" noProof="0" dirty="0">
                <a:ln>
                  <a:noFill/>
                </a:ln>
                <a:solidFill>
                  <a:srgbClr val="45555F"/>
                </a:solidFill>
                <a:effectLst/>
                <a:uLnTx/>
                <a:uFillTx/>
                <a:ea typeface="+mn-ea"/>
                <a:cs typeface="Arial"/>
              </a:rPr>
              <a:t>Social</a:t>
            </a:r>
            <a:r>
              <a:rPr kumimoji="0" sz="1100" b="0" i="1" u="none" strike="noStrike" kern="1200" cap="none" spc="-20" normalizeH="0" baseline="0" noProof="0" dirty="0">
                <a:ln>
                  <a:noFill/>
                </a:ln>
                <a:solidFill>
                  <a:srgbClr val="45555F"/>
                </a:solidFill>
                <a:effectLst/>
                <a:uLnTx/>
                <a:uFillTx/>
                <a:ea typeface="+mn-ea"/>
                <a:cs typeface="Arial"/>
              </a:rPr>
              <a:t> </a:t>
            </a:r>
            <a:r>
              <a:rPr kumimoji="0" sz="1100" b="0" i="1" u="none" strike="noStrike" kern="1200" cap="none" spc="-10" normalizeH="0" baseline="0" noProof="0" dirty="0">
                <a:ln>
                  <a:noFill/>
                </a:ln>
                <a:solidFill>
                  <a:srgbClr val="45555F"/>
                </a:solidFill>
                <a:effectLst/>
                <a:uLnTx/>
                <a:uFillTx/>
                <a:ea typeface="+mn-ea"/>
                <a:cs typeface="Arial"/>
              </a:rPr>
              <a:t>C</a:t>
            </a:r>
            <a:r>
              <a:rPr kumimoji="0" sz="1100" b="0" i="1" u="none" strike="noStrike" kern="1200" cap="none" spc="0" normalizeH="0" baseline="0" noProof="0" dirty="0">
                <a:ln>
                  <a:noFill/>
                </a:ln>
                <a:solidFill>
                  <a:srgbClr val="45555F"/>
                </a:solidFill>
                <a:effectLst/>
                <a:uLnTx/>
                <a:uFillTx/>
                <a:ea typeface="+mn-ea"/>
                <a:cs typeface="Arial"/>
              </a:rPr>
              <a:t>hange</a:t>
            </a:r>
            <a:endParaRPr kumimoji="0" sz="1100" b="0" i="0" u="none" strike="noStrike" kern="1200" cap="none" spc="0" normalizeH="0" baseline="0" noProof="0" dirty="0">
              <a:ln>
                <a:noFill/>
              </a:ln>
              <a:solidFill>
                <a:prstClr val="black"/>
              </a:solidFill>
              <a:effectLst/>
              <a:uLnTx/>
              <a:uFillTx/>
              <a:ea typeface="+mn-ea"/>
              <a:cs typeface="Arial"/>
            </a:endParaRPr>
          </a:p>
        </p:txBody>
      </p:sp>
      <p:sp>
        <p:nvSpPr>
          <p:cNvPr id="15" name="Title 14"/>
          <p:cNvSpPr>
            <a:spLocks noGrp="1"/>
          </p:cNvSpPr>
          <p:nvPr>
            <p:ph type="ctrTitle"/>
          </p:nvPr>
        </p:nvSpPr>
        <p:spPr>
          <a:xfrm>
            <a:off x="365760" y="273214"/>
            <a:ext cx="8375904" cy="1518019"/>
          </a:xfrm>
        </p:spPr>
        <p:txBody>
          <a:bodyPr>
            <a:normAutofit/>
          </a:bodyPr>
          <a:lstStyle/>
          <a:p>
            <a:r>
              <a:rPr lang="en-US" sz="3600" dirty="0" smtClean="0"/>
              <a:t>Understanding Success in Communities</a:t>
            </a:r>
            <a:endParaRPr lang="en-US" sz="3600" dirty="0"/>
          </a:p>
        </p:txBody>
      </p:sp>
      <p:graphicFrame>
        <p:nvGraphicFramePr>
          <p:cNvPr id="6" name="Diagram 5"/>
          <p:cNvGraphicFramePr/>
          <p:nvPr>
            <p:extLst>
              <p:ext uri="{D42A27DB-BD31-4B8C-83A1-F6EECF244321}">
                <p14:modId xmlns:p14="http://schemas.microsoft.com/office/powerpoint/2010/main" val="3846016330"/>
              </p:ext>
            </p:extLst>
          </p:nvPr>
        </p:nvGraphicFramePr>
        <p:xfrm>
          <a:off x="626533" y="1329266"/>
          <a:ext cx="7797800" cy="5223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27089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41792" y="6224015"/>
            <a:ext cx="437388" cy="432816"/>
          </a:xfrm>
          <a:prstGeom prst="rect">
            <a:avLst/>
          </a:prstGeom>
          <a:blipFill>
            <a:blip r:embed="rId2" cstate="print"/>
            <a:stretch>
              <a:fillRect/>
            </a:stretch>
          </a:bli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0" y="6019799"/>
            <a:ext cx="9144000" cy="838200"/>
          </a:xfrm>
          <a:custGeom>
            <a:avLst/>
            <a:gdLst/>
            <a:ahLst/>
            <a:cxnLst/>
            <a:rect l="l" t="t" r="r" b="b"/>
            <a:pathLst>
              <a:path w="9144000" h="838200">
                <a:moveTo>
                  <a:pt x="0" y="838199"/>
                </a:moveTo>
                <a:lnTo>
                  <a:pt x="9144000" y="838199"/>
                </a:lnTo>
                <a:lnTo>
                  <a:pt x="9144000" y="0"/>
                </a:lnTo>
                <a:lnTo>
                  <a:pt x="0" y="0"/>
                </a:lnTo>
                <a:lnTo>
                  <a:pt x="0" y="838199"/>
                </a:lnTo>
                <a:close/>
              </a:path>
            </a:pathLst>
          </a:custGeom>
          <a:solidFill>
            <a:srgbClr val="FFFFFF"/>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8614325" y="6393292"/>
            <a:ext cx="437388" cy="432816"/>
          </a:xfrm>
          <a:prstGeom prst="rect">
            <a:avLst/>
          </a:prstGeom>
          <a:blipFill>
            <a:blip r:embed="rId2" cstate="print"/>
            <a:stretch>
              <a:fillRect/>
            </a:stretch>
          </a:bli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txBox="1"/>
          <p:nvPr/>
        </p:nvSpPr>
        <p:spPr>
          <a:xfrm>
            <a:off x="21549" y="6656831"/>
            <a:ext cx="3643629" cy="1692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0" i="1" u="none" strike="noStrike" kern="1200" cap="none" spc="0" normalizeH="0" baseline="0" noProof="0" dirty="0">
                <a:ln>
                  <a:noFill/>
                </a:ln>
                <a:solidFill>
                  <a:srgbClr val="45555F"/>
                </a:solidFill>
                <a:effectLst/>
                <a:uLnTx/>
                <a:uFillTx/>
                <a:ea typeface="+mn-ea"/>
                <a:cs typeface="Arial"/>
              </a:rPr>
              <a:t>Source:</a:t>
            </a:r>
            <a:r>
              <a:rPr kumimoji="0" sz="1100" b="0" i="1" u="none" strike="noStrike" kern="1200" cap="none" spc="-40" normalizeH="0" baseline="0" noProof="0" dirty="0">
                <a:ln>
                  <a:noFill/>
                </a:ln>
                <a:solidFill>
                  <a:srgbClr val="45555F"/>
                </a:solidFill>
                <a:effectLst/>
                <a:uLnTx/>
                <a:uFillTx/>
                <a:ea typeface="+mn-ea"/>
                <a:cs typeface="Arial"/>
              </a:rPr>
              <a:t> </a:t>
            </a:r>
            <a:r>
              <a:rPr kumimoji="0" sz="1100" b="0" i="1" u="none" strike="noStrike" kern="1200" cap="none" spc="0" normalizeH="0" baseline="0" noProof="0" dirty="0">
                <a:ln>
                  <a:noFill/>
                </a:ln>
                <a:solidFill>
                  <a:srgbClr val="45555F"/>
                </a:solidFill>
                <a:effectLst/>
                <a:uLnTx/>
                <a:uFillTx/>
                <a:ea typeface="+mn-ea"/>
                <a:cs typeface="Arial"/>
              </a:rPr>
              <a:t>Interac</a:t>
            </a:r>
            <a:r>
              <a:rPr kumimoji="0" sz="1100" b="0" i="1" u="none" strike="noStrike" kern="1200" cap="none" spc="-10" normalizeH="0" baseline="0" noProof="0" dirty="0">
                <a:ln>
                  <a:noFill/>
                </a:ln>
                <a:solidFill>
                  <a:srgbClr val="45555F"/>
                </a:solidFill>
                <a:effectLst/>
                <a:uLnTx/>
                <a:uFillTx/>
                <a:ea typeface="+mn-ea"/>
                <a:cs typeface="Arial"/>
              </a:rPr>
              <a:t>t</a:t>
            </a:r>
            <a:r>
              <a:rPr kumimoji="0" sz="1100" b="0" i="1" u="none" strike="noStrike" kern="1200" cap="none" spc="0" normalizeH="0" baseline="0" noProof="0" dirty="0">
                <a:ln>
                  <a:noFill/>
                </a:ln>
                <a:solidFill>
                  <a:srgbClr val="45555F"/>
                </a:solidFill>
                <a:effectLst/>
                <a:uLnTx/>
                <a:uFillTx/>
                <a:ea typeface="+mn-ea"/>
                <a:cs typeface="Arial"/>
              </a:rPr>
              <a:t>i</a:t>
            </a:r>
            <a:r>
              <a:rPr kumimoji="0" sz="1100" b="0" i="1" u="none" strike="noStrike" kern="1200" cap="none" spc="-15" normalizeH="0" baseline="0" noProof="0" dirty="0">
                <a:ln>
                  <a:noFill/>
                </a:ln>
                <a:solidFill>
                  <a:srgbClr val="45555F"/>
                </a:solidFill>
                <a:effectLst/>
                <a:uLnTx/>
                <a:uFillTx/>
                <a:ea typeface="+mn-ea"/>
                <a:cs typeface="Arial"/>
              </a:rPr>
              <a:t>o</a:t>
            </a:r>
            <a:r>
              <a:rPr kumimoji="0" sz="1100" b="0" i="1" u="none" strike="noStrike" kern="1200" cap="none" spc="0" normalizeH="0" baseline="0" noProof="0" dirty="0">
                <a:ln>
                  <a:noFill/>
                </a:ln>
                <a:solidFill>
                  <a:srgbClr val="45555F"/>
                </a:solidFill>
                <a:effectLst/>
                <a:uLnTx/>
                <a:uFillTx/>
                <a:ea typeface="+mn-ea"/>
                <a:cs typeface="Arial"/>
              </a:rPr>
              <a:t>n</a:t>
            </a:r>
            <a:r>
              <a:rPr kumimoji="0" sz="1100" b="0" i="1" u="none" strike="noStrike" kern="1200" cap="none" spc="-45" normalizeH="0" baseline="0" noProof="0" dirty="0">
                <a:ln>
                  <a:noFill/>
                </a:ln>
                <a:solidFill>
                  <a:srgbClr val="45555F"/>
                </a:solidFill>
                <a:effectLst/>
                <a:uLnTx/>
                <a:uFillTx/>
                <a:ea typeface="+mn-ea"/>
                <a:cs typeface="Arial"/>
              </a:rPr>
              <a:t> </a:t>
            </a:r>
            <a:r>
              <a:rPr kumimoji="0" sz="1100" b="0" i="1" u="none" strike="noStrike" kern="1200" cap="none" spc="0" normalizeH="0" baseline="0" noProof="0" dirty="0">
                <a:ln>
                  <a:noFill/>
                </a:ln>
                <a:solidFill>
                  <a:srgbClr val="45555F"/>
                </a:solidFill>
                <a:effectLst/>
                <a:uLnTx/>
                <a:uFillTx/>
                <a:ea typeface="+mn-ea"/>
                <a:cs typeface="Arial"/>
              </a:rPr>
              <a:t>Institu</a:t>
            </a:r>
            <a:r>
              <a:rPr kumimoji="0" sz="1100" b="0" i="1" u="none" strike="noStrike" kern="1200" cap="none" spc="-10" normalizeH="0" baseline="0" noProof="0" dirty="0">
                <a:ln>
                  <a:noFill/>
                </a:ln>
                <a:solidFill>
                  <a:srgbClr val="45555F"/>
                </a:solidFill>
                <a:effectLst/>
                <a:uLnTx/>
                <a:uFillTx/>
                <a:ea typeface="+mn-ea"/>
                <a:cs typeface="Arial"/>
              </a:rPr>
              <a:t>t</a:t>
            </a:r>
            <a:r>
              <a:rPr kumimoji="0" sz="1100" b="0" i="1" u="none" strike="noStrike" kern="1200" cap="none" spc="0" normalizeH="0" baseline="0" noProof="0" dirty="0">
                <a:ln>
                  <a:noFill/>
                </a:ln>
                <a:solidFill>
                  <a:srgbClr val="45555F"/>
                </a:solidFill>
                <a:effectLst/>
                <a:uLnTx/>
                <a:uFillTx/>
                <a:ea typeface="+mn-ea"/>
                <a:cs typeface="Arial"/>
              </a:rPr>
              <a:t>e</a:t>
            </a:r>
            <a:r>
              <a:rPr kumimoji="0" sz="1100" b="0" i="1" u="none" strike="noStrike" kern="1200" cap="none" spc="-45" normalizeH="0" baseline="0" noProof="0" dirty="0">
                <a:ln>
                  <a:noFill/>
                </a:ln>
                <a:solidFill>
                  <a:srgbClr val="45555F"/>
                </a:solidFill>
                <a:effectLst/>
                <a:uLnTx/>
                <a:uFillTx/>
                <a:ea typeface="+mn-ea"/>
                <a:cs typeface="Arial"/>
              </a:rPr>
              <a:t> </a:t>
            </a:r>
            <a:r>
              <a:rPr kumimoji="0" sz="1100" b="0" i="1" u="none" strike="noStrike" kern="1200" cap="none" spc="0" normalizeH="0" baseline="0" noProof="0" dirty="0">
                <a:ln>
                  <a:noFill/>
                </a:ln>
                <a:solidFill>
                  <a:srgbClr val="45555F"/>
                </a:solidFill>
                <a:effectLst/>
                <a:uLnTx/>
                <a:uFillTx/>
                <a:ea typeface="+mn-ea"/>
                <a:cs typeface="Arial"/>
              </a:rPr>
              <a:t>for</a:t>
            </a:r>
            <a:r>
              <a:rPr kumimoji="0" sz="1100" b="0" i="1" u="none" strike="noStrike" kern="1200" cap="none" spc="-20" normalizeH="0" baseline="0" noProof="0" dirty="0">
                <a:ln>
                  <a:noFill/>
                </a:ln>
                <a:solidFill>
                  <a:srgbClr val="45555F"/>
                </a:solidFill>
                <a:effectLst/>
                <a:uLnTx/>
                <a:uFillTx/>
                <a:ea typeface="+mn-ea"/>
                <a:cs typeface="Arial"/>
              </a:rPr>
              <a:t> </a:t>
            </a:r>
            <a:r>
              <a:rPr kumimoji="0" sz="1100" b="0" i="1" u="none" strike="noStrike" kern="1200" cap="none" spc="0" normalizeH="0" baseline="0" noProof="0" dirty="0">
                <a:ln>
                  <a:noFill/>
                </a:ln>
                <a:solidFill>
                  <a:srgbClr val="45555F"/>
                </a:solidFill>
                <a:effectLst/>
                <a:uLnTx/>
                <a:uFillTx/>
                <a:ea typeface="+mn-ea"/>
                <a:cs typeface="Arial"/>
              </a:rPr>
              <a:t>Social</a:t>
            </a:r>
            <a:r>
              <a:rPr kumimoji="0" sz="1100" b="0" i="1" u="none" strike="noStrike" kern="1200" cap="none" spc="-20" normalizeH="0" baseline="0" noProof="0" dirty="0">
                <a:ln>
                  <a:noFill/>
                </a:ln>
                <a:solidFill>
                  <a:srgbClr val="45555F"/>
                </a:solidFill>
                <a:effectLst/>
                <a:uLnTx/>
                <a:uFillTx/>
                <a:ea typeface="+mn-ea"/>
                <a:cs typeface="Arial"/>
              </a:rPr>
              <a:t> </a:t>
            </a:r>
            <a:r>
              <a:rPr kumimoji="0" sz="1100" b="0" i="1" u="none" strike="noStrike" kern="1200" cap="none" spc="-10" normalizeH="0" baseline="0" noProof="0" dirty="0">
                <a:ln>
                  <a:noFill/>
                </a:ln>
                <a:solidFill>
                  <a:srgbClr val="45555F"/>
                </a:solidFill>
                <a:effectLst/>
                <a:uLnTx/>
                <a:uFillTx/>
                <a:ea typeface="+mn-ea"/>
                <a:cs typeface="Arial"/>
              </a:rPr>
              <a:t>C</a:t>
            </a:r>
            <a:r>
              <a:rPr kumimoji="0" sz="1100" b="0" i="1" u="none" strike="noStrike" kern="1200" cap="none" spc="0" normalizeH="0" baseline="0" noProof="0" dirty="0">
                <a:ln>
                  <a:noFill/>
                </a:ln>
                <a:solidFill>
                  <a:srgbClr val="45555F"/>
                </a:solidFill>
                <a:effectLst/>
                <a:uLnTx/>
                <a:uFillTx/>
                <a:ea typeface="+mn-ea"/>
                <a:cs typeface="Arial"/>
              </a:rPr>
              <a:t>hange</a:t>
            </a:r>
            <a:endParaRPr kumimoji="0" sz="1100" b="0" i="0" u="none" strike="noStrike" kern="1200" cap="none" spc="0" normalizeH="0" baseline="0" noProof="0" dirty="0">
              <a:ln>
                <a:noFill/>
              </a:ln>
              <a:solidFill>
                <a:prstClr val="black"/>
              </a:solidFill>
              <a:effectLst/>
              <a:uLnTx/>
              <a:uFillTx/>
              <a:ea typeface="+mn-ea"/>
              <a:cs typeface="Arial"/>
            </a:endParaRPr>
          </a:p>
        </p:txBody>
      </p:sp>
      <p:sp>
        <p:nvSpPr>
          <p:cNvPr id="15" name="Title 14"/>
          <p:cNvSpPr>
            <a:spLocks noGrp="1"/>
          </p:cNvSpPr>
          <p:nvPr>
            <p:ph type="ctrTitle"/>
          </p:nvPr>
        </p:nvSpPr>
        <p:spPr>
          <a:xfrm>
            <a:off x="365760" y="273215"/>
            <a:ext cx="8375904" cy="1276186"/>
          </a:xfrm>
        </p:spPr>
        <p:txBody>
          <a:bodyPr>
            <a:normAutofit/>
          </a:bodyPr>
          <a:lstStyle/>
          <a:p>
            <a:r>
              <a:rPr lang="en-US" sz="3600" dirty="0" smtClean="0"/>
              <a:t>What does this mean for our work?</a:t>
            </a:r>
            <a:endParaRPr lang="en-US" sz="3600" dirty="0"/>
          </a:p>
        </p:txBody>
      </p:sp>
      <p:graphicFrame>
        <p:nvGraphicFramePr>
          <p:cNvPr id="6" name="Diagram 5"/>
          <p:cNvGraphicFramePr/>
          <p:nvPr>
            <p:extLst>
              <p:ext uri="{D42A27DB-BD31-4B8C-83A1-F6EECF244321}">
                <p14:modId xmlns:p14="http://schemas.microsoft.com/office/powerpoint/2010/main" val="2517123266"/>
              </p:ext>
            </p:extLst>
          </p:nvPr>
        </p:nvGraphicFramePr>
        <p:xfrm>
          <a:off x="2492078" y="1342499"/>
          <a:ext cx="4123267" cy="3999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bject 7"/>
          <p:cNvSpPr txBox="1"/>
          <p:nvPr/>
        </p:nvSpPr>
        <p:spPr>
          <a:xfrm>
            <a:off x="256540" y="3269848"/>
            <a:ext cx="2605194" cy="2431435"/>
          </a:xfrm>
          <a:prstGeom prst="rect">
            <a:avLst/>
          </a:prstGeom>
        </p:spPr>
        <p:txBody>
          <a:bodyPr vert="horz" wrap="square" lIns="0" tIns="0" rIns="0" bIns="0" rtlCol="0">
            <a:spAutoFit/>
          </a:bodyPr>
          <a:lstStyle/>
          <a:p>
            <a:pPr marL="12700" marR="6350" lvl="0" algn="l" defTabSz="914400" rtl="0" eaLnBrk="1" fontAlgn="auto" latinLnBrk="0" hangingPunct="1">
              <a:lnSpc>
                <a:spcPct val="100000"/>
              </a:lnSpc>
              <a:spcBef>
                <a:spcPts val="5"/>
              </a:spcBef>
              <a:spcAft>
                <a:spcPts val="0"/>
              </a:spcAft>
              <a:buClr>
                <a:srgbClr val="004969"/>
              </a:buClr>
              <a:buSzTx/>
              <a:tabLst>
                <a:tab pos="299720" algn="l"/>
              </a:tabLst>
              <a:defRPr/>
            </a:pPr>
            <a:r>
              <a:rPr kumimoji="0" lang="en-US" b="1" i="0" u="none" strike="noStrike" kern="1200" cap="none" spc="-10" normalizeH="0" baseline="0" noProof="0" dirty="0" smtClean="0">
                <a:ln>
                  <a:noFill/>
                </a:ln>
                <a:solidFill>
                  <a:schemeClr val="accent3"/>
                </a:solidFill>
                <a:effectLst/>
                <a:uLnTx/>
                <a:uFillTx/>
                <a:ea typeface="+mn-ea"/>
                <a:cs typeface="Arial"/>
              </a:rPr>
              <a:t>Relationships</a:t>
            </a:r>
          </a:p>
          <a:p>
            <a:pPr marL="298450" marR="6350" lvl="0" indent="-285750" algn="l" defTabSz="914400" rtl="0" eaLnBrk="1" fontAlgn="auto" latinLnBrk="0" hangingPunct="1">
              <a:lnSpc>
                <a:spcPct val="100000"/>
              </a:lnSpc>
              <a:spcBef>
                <a:spcPts val="5"/>
              </a:spcBef>
              <a:spcAft>
                <a:spcPts val="0"/>
              </a:spcAft>
              <a:buClr>
                <a:srgbClr val="004969"/>
              </a:buClr>
              <a:buSzTx/>
              <a:buFont typeface="Arial" panose="020B0604020202020204" pitchFamily="34" charset="0"/>
              <a:buChar char="•"/>
              <a:tabLst>
                <a:tab pos="299720" algn="l"/>
              </a:tabLst>
              <a:defRPr/>
            </a:pPr>
            <a:r>
              <a:rPr kumimoji="0" sz="1400" b="0" i="0" u="none" strike="noStrike" kern="1200" cap="none" spc="-10" normalizeH="0" baseline="0" noProof="0" dirty="0" smtClean="0">
                <a:ln>
                  <a:noFill/>
                </a:ln>
                <a:effectLst/>
                <a:uLnTx/>
                <a:uFillTx/>
                <a:ea typeface="+mn-ea"/>
                <a:cs typeface="Arial"/>
              </a:rPr>
              <a:t>U</a:t>
            </a:r>
            <a:r>
              <a:rPr kumimoji="0" sz="1400" b="0" i="0" u="none" strike="noStrike" kern="1200" cap="none" spc="0" normalizeH="0" baseline="0" noProof="0" dirty="0" smtClean="0">
                <a:ln>
                  <a:noFill/>
                </a:ln>
                <a:effectLst/>
                <a:uLnTx/>
                <a:uFillTx/>
                <a:ea typeface="+mn-ea"/>
                <a:cs typeface="Arial"/>
              </a:rPr>
              <a:t>ndersta</a:t>
            </a:r>
            <a:r>
              <a:rPr kumimoji="0" sz="1400" b="0" i="0" u="none" strike="noStrike" kern="1200" cap="none" spc="-15" normalizeH="0" baseline="0" noProof="0" dirty="0" smtClean="0">
                <a:ln>
                  <a:noFill/>
                </a:ln>
                <a:effectLst/>
                <a:uLnTx/>
                <a:uFillTx/>
                <a:ea typeface="+mn-ea"/>
                <a:cs typeface="Arial"/>
              </a:rPr>
              <a:t>n</a:t>
            </a:r>
            <a:r>
              <a:rPr kumimoji="0" sz="1400" b="0" i="0" u="none" strike="noStrike" kern="1200" cap="none" spc="0" normalizeH="0" baseline="0" noProof="0" dirty="0" smtClean="0">
                <a:ln>
                  <a:noFill/>
                </a:ln>
                <a:effectLst/>
                <a:uLnTx/>
                <a:uFillTx/>
                <a:ea typeface="+mn-ea"/>
                <a:cs typeface="Arial"/>
              </a:rPr>
              <a:t>ding</a:t>
            </a:r>
            <a:r>
              <a:rPr kumimoji="0" sz="1400" b="0" i="0" u="none" strike="noStrike" kern="1200" cap="none" spc="-45" normalizeH="0" baseline="0" noProof="0" dirty="0" smtClean="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co</a:t>
            </a:r>
            <a:r>
              <a:rPr kumimoji="0" sz="1400" b="0" i="0" u="none" strike="noStrike" kern="1200" cap="none" spc="-10" normalizeH="0" baseline="0" noProof="0" dirty="0">
                <a:ln>
                  <a:noFill/>
                </a:ln>
                <a:effectLst/>
                <a:uLnTx/>
                <a:uFillTx/>
                <a:ea typeface="+mn-ea"/>
                <a:cs typeface="Arial"/>
              </a:rPr>
              <a:t>mm</a:t>
            </a:r>
            <a:r>
              <a:rPr kumimoji="0" sz="1400" b="0" i="0" u="none" strike="noStrike" kern="1200" cap="none" spc="0" normalizeH="0" baseline="0" noProof="0" dirty="0">
                <a:ln>
                  <a:noFill/>
                </a:ln>
                <a:effectLst/>
                <a:uLnTx/>
                <a:uFillTx/>
                <a:ea typeface="+mn-ea"/>
                <a:cs typeface="Arial"/>
              </a:rPr>
              <a:t>unity</a:t>
            </a:r>
            <a:r>
              <a:rPr kumimoji="0" sz="1400" b="0" i="0" u="none" strike="noStrike" kern="1200" cap="none" spc="-5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history and</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conte</a:t>
            </a:r>
            <a:r>
              <a:rPr kumimoji="0" sz="1400" b="0" i="0" u="none" strike="noStrike" kern="1200" cap="none" spc="-20" normalizeH="0" baseline="0" noProof="0" dirty="0">
                <a:ln>
                  <a:noFill/>
                </a:ln>
                <a:effectLst/>
                <a:uLnTx/>
                <a:uFillTx/>
                <a:ea typeface="+mn-ea"/>
                <a:cs typeface="Arial"/>
              </a:rPr>
              <a:t>x</a:t>
            </a:r>
            <a:r>
              <a:rPr kumimoji="0" sz="1400" b="0" i="0" u="none" strike="noStrike" kern="1200" cap="none" spc="0" normalizeH="0" baseline="0" noProof="0" dirty="0">
                <a:ln>
                  <a:noFill/>
                </a:ln>
                <a:effectLst/>
                <a:uLnTx/>
                <a:uFillTx/>
                <a:ea typeface="+mn-ea"/>
                <a:cs typeface="Arial"/>
              </a:rPr>
              <a:t>t</a:t>
            </a:r>
          </a:p>
          <a:p>
            <a:pPr marL="298450" marR="0" lvl="0" indent="-285750" algn="l" defTabSz="914400" rtl="0" eaLnBrk="1" fontAlgn="auto" latinLnBrk="0" hangingPunct="1">
              <a:lnSpc>
                <a:spcPct val="100000"/>
              </a:lnSpc>
              <a:spcBef>
                <a:spcPts val="0"/>
              </a:spcBef>
              <a:spcAft>
                <a:spcPts val="0"/>
              </a:spcAft>
              <a:buClr>
                <a:srgbClr val="004969"/>
              </a:buClr>
              <a:buSzTx/>
              <a:buFont typeface="Arial" panose="020B0604020202020204" pitchFamily="34" charset="0"/>
              <a:buChar char="•"/>
              <a:tabLst>
                <a:tab pos="299720" algn="l"/>
              </a:tabLst>
              <a:defRPr/>
            </a:pPr>
            <a:r>
              <a:rPr kumimoji="0" sz="1400" b="0" i="0" u="none" strike="noStrike" kern="1200" cap="none" spc="0" normalizeH="0" baseline="0" noProof="0" dirty="0">
                <a:ln>
                  <a:noFill/>
                </a:ln>
                <a:effectLst/>
                <a:uLnTx/>
                <a:uFillTx/>
                <a:ea typeface="+mn-ea"/>
                <a:cs typeface="Arial"/>
              </a:rPr>
              <a:t>Politics</a:t>
            </a:r>
            <a:r>
              <a:rPr kumimoji="0" sz="1400" b="0" i="0" u="none" strike="noStrike" kern="1200" cap="none" spc="-3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and</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collabora</a:t>
            </a:r>
            <a:r>
              <a:rPr kumimoji="0" sz="1400" b="0" i="0" u="none" strike="noStrike" kern="1200" cap="none" spc="-10" normalizeH="0" baseline="0" noProof="0" dirty="0">
                <a:ln>
                  <a:noFill/>
                </a:ln>
                <a:effectLst/>
                <a:uLnTx/>
                <a:uFillTx/>
                <a:ea typeface="+mn-ea"/>
                <a:cs typeface="Arial"/>
              </a:rPr>
              <a:t>t</a:t>
            </a:r>
            <a:r>
              <a:rPr kumimoji="0" sz="1400" b="0" i="0" u="none" strike="noStrike" kern="1200" cap="none" spc="0" normalizeH="0" baseline="0" noProof="0" dirty="0">
                <a:ln>
                  <a:noFill/>
                </a:ln>
                <a:effectLst/>
                <a:uLnTx/>
                <a:uFillTx/>
                <a:ea typeface="+mn-ea"/>
                <a:cs typeface="Arial"/>
              </a:rPr>
              <a:t>ion</a:t>
            </a:r>
          </a:p>
          <a:p>
            <a:pPr marL="298450" marR="0" lvl="0" indent="-285750" algn="l" defTabSz="914400" rtl="0" eaLnBrk="1" fontAlgn="auto" latinLnBrk="0" hangingPunct="1">
              <a:lnSpc>
                <a:spcPct val="100000"/>
              </a:lnSpc>
              <a:spcBef>
                <a:spcPts val="0"/>
              </a:spcBef>
              <a:spcAft>
                <a:spcPts val="0"/>
              </a:spcAft>
              <a:buClr>
                <a:srgbClr val="004969"/>
              </a:buClr>
              <a:buSzTx/>
              <a:buFont typeface="Arial" panose="020B0604020202020204" pitchFamily="34" charset="0"/>
              <a:buChar char="•"/>
              <a:tabLst>
                <a:tab pos="299720" algn="l"/>
              </a:tabLst>
              <a:defRPr/>
            </a:pPr>
            <a:r>
              <a:rPr kumimoji="0" sz="1400" b="0" i="0" u="none" strike="noStrike" kern="1200" cap="none" spc="-10" normalizeH="0" baseline="0" noProof="0" dirty="0">
                <a:ln>
                  <a:noFill/>
                </a:ln>
                <a:effectLst/>
                <a:uLnTx/>
                <a:uFillTx/>
                <a:ea typeface="+mn-ea"/>
                <a:cs typeface="Arial"/>
              </a:rPr>
              <a:t>C</a:t>
            </a:r>
            <a:r>
              <a:rPr kumimoji="0" sz="1400" b="0" i="0" u="none" strike="noStrike" kern="1200" cap="none" spc="-5" normalizeH="0" baseline="0" noProof="0" dirty="0">
                <a:ln>
                  <a:noFill/>
                </a:ln>
                <a:effectLst/>
                <a:uLnTx/>
                <a:uFillTx/>
                <a:ea typeface="+mn-ea"/>
                <a:cs typeface="Arial"/>
              </a:rPr>
              <a:t>o-</a:t>
            </a:r>
            <a:r>
              <a:rPr kumimoji="0" sz="1400" b="0" i="0" u="none" strike="noStrike" kern="1200" cap="none" spc="0" normalizeH="0" baseline="0" noProof="0" dirty="0">
                <a:ln>
                  <a:noFill/>
                </a:ln>
                <a:effectLst/>
                <a:uLnTx/>
                <a:uFillTx/>
                <a:ea typeface="+mn-ea"/>
                <a:cs typeface="Arial"/>
              </a:rPr>
              <a:t>Pr</a:t>
            </a:r>
            <a:r>
              <a:rPr kumimoji="0" sz="1400" b="0" i="0" u="none" strike="noStrike" kern="1200" cap="none" spc="-5" normalizeH="0" baseline="0" noProof="0" dirty="0">
                <a:ln>
                  <a:noFill/>
                </a:ln>
                <a:effectLst/>
                <a:uLnTx/>
                <a:uFillTx/>
                <a:ea typeface="+mn-ea"/>
                <a:cs typeface="Arial"/>
              </a:rPr>
              <a:t>o</a:t>
            </a:r>
            <a:r>
              <a:rPr kumimoji="0" sz="1400" b="0" i="0" u="none" strike="noStrike" kern="1200" cap="none" spc="0" normalizeH="0" baseline="0" noProof="0" dirty="0">
                <a:ln>
                  <a:noFill/>
                </a:ln>
                <a:effectLst/>
                <a:uLnTx/>
                <a:uFillTx/>
                <a:ea typeface="+mn-ea"/>
                <a:cs typeface="Arial"/>
              </a:rPr>
              <a:t>ducti</a:t>
            </a:r>
            <a:r>
              <a:rPr kumimoji="0" sz="1400" b="0" i="0" u="none" strike="noStrike" kern="1200" cap="none" spc="-15" normalizeH="0" baseline="0" noProof="0" dirty="0">
                <a:ln>
                  <a:noFill/>
                </a:ln>
                <a:effectLst/>
                <a:uLnTx/>
                <a:uFillTx/>
                <a:ea typeface="+mn-ea"/>
                <a:cs typeface="Arial"/>
              </a:rPr>
              <a:t>o</a:t>
            </a:r>
            <a:r>
              <a:rPr kumimoji="0" sz="1400" b="0" i="0" u="none" strike="noStrike" kern="1200" cap="none" spc="0" normalizeH="0" baseline="0" noProof="0" dirty="0">
                <a:ln>
                  <a:noFill/>
                </a:ln>
                <a:effectLst/>
                <a:uLnTx/>
                <a:uFillTx/>
                <a:ea typeface="+mn-ea"/>
                <a:cs typeface="Arial"/>
              </a:rPr>
              <a:t>n</a:t>
            </a:r>
            <a:r>
              <a:rPr kumimoji="0" sz="1400" b="0" i="0" u="none" strike="noStrike" kern="1200" cap="none" spc="-45" normalizeH="0" baseline="0" noProof="0" dirty="0">
                <a:ln>
                  <a:noFill/>
                </a:ln>
                <a:effectLst/>
                <a:uLnTx/>
                <a:uFillTx/>
                <a:ea typeface="+mn-ea"/>
                <a:cs typeface="Arial"/>
              </a:rPr>
              <a:t> </a:t>
            </a:r>
            <a:r>
              <a:rPr kumimoji="0" sz="1400" b="0" i="0" u="none" strike="noStrike" kern="1200" cap="none" spc="-20" normalizeH="0" baseline="0" noProof="0" dirty="0">
                <a:ln>
                  <a:noFill/>
                </a:ln>
                <a:effectLst/>
                <a:uLnTx/>
                <a:uFillTx/>
                <a:ea typeface="+mn-ea"/>
                <a:cs typeface="Arial"/>
              </a:rPr>
              <a:t>w</a:t>
            </a:r>
            <a:r>
              <a:rPr kumimoji="0" sz="1400" b="0" i="0" u="none" strike="noStrike" kern="1200" cap="none" spc="0" normalizeH="0" baseline="0" noProof="0" dirty="0">
                <a:ln>
                  <a:noFill/>
                </a:ln>
                <a:effectLst/>
                <a:uLnTx/>
                <a:uFillTx/>
                <a:ea typeface="+mn-ea"/>
                <a:cs typeface="Arial"/>
              </a:rPr>
              <a:t>ith </a:t>
            </a:r>
            <a:r>
              <a:rPr kumimoji="0" sz="1400" b="0" i="0" u="none" strike="noStrike" kern="1200" cap="none" spc="5" normalizeH="0" baseline="0" noProof="0" dirty="0" smtClean="0">
                <a:ln>
                  <a:noFill/>
                </a:ln>
                <a:effectLst/>
                <a:uLnTx/>
                <a:uFillTx/>
                <a:ea typeface="+mn-ea"/>
                <a:cs typeface="Arial"/>
              </a:rPr>
              <a:t>c</a:t>
            </a:r>
            <a:r>
              <a:rPr kumimoji="0" sz="1400" b="0" i="0" u="none" strike="noStrike" kern="1200" cap="none" spc="0" normalizeH="0" baseline="0" noProof="0" dirty="0" smtClean="0">
                <a:ln>
                  <a:noFill/>
                </a:ln>
                <a:effectLst/>
                <a:uLnTx/>
                <a:uFillTx/>
                <a:ea typeface="+mn-ea"/>
                <a:cs typeface="Arial"/>
              </a:rPr>
              <a:t>o</a:t>
            </a:r>
            <a:r>
              <a:rPr kumimoji="0" sz="1400" b="0" i="0" u="none" strike="noStrike" kern="1200" cap="none" spc="-10" normalizeH="0" baseline="0" noProof="0" dirty="0" smtClean="0">
                <a:ln>
                  <a:noFill/>
                </a:ln>
                <a:effectLst/>
                <a:uLnTx/>
                <a:uFillTx/>
                <a:ea typeface="+mn-ea"/>
                <a:cs typeface="Arial"/>
              </a:rPr>
              <a:t>mm</a:t>
            </a:r>
            <a:r>
              <a:rPr kumimoji="0" sz="1400" b="0" i="0" u="none" strike="noStrike" kern="1200" cap="none" spc="0" normalizeH="0" baseline="0" noProof="0" dirty="0" smtClean="0">
                <a:ln>
                  <a:noFill/>
                </a:ln>
                <a:effectLst/>
                <a:uLnTx/>
                <a:uFillTx/>
                <a:ea typeface="+mn-ea"/>
                <a:cs typeface="Arial"/>
              </a:rPr>
              <a:t>unity</a:t>
            </a:r>
            <a:r>
              <a:rPr lang="en-US" sz="1400" dirty="0">
                <a:cs typeface="Arial"/>
              </a:rPr>
              <a:t> </a:t>
            </a:r>
            <a:r>
              <a:rPr kumimoji="0" sz="1400" b="0" i="0" u="none" strike="noStrike" kern="1200" cap="none" spc="-10" normalizeH="0" baseline="0" noProof="0" dirty="0" smtClean="0">
                <a:ln>
                  <a:noFill/>
                </a:ln>
                <a:effectLst/>
                <a:uLnTx/>
                <a:uFillTx/>
                <a:ea typeface="+mn-ea"/>
                <a:cs typeface="Arial"/>
              </a:rPr>
              <a:t>m</a:t>
            </a:r>
            <a:r>
              <a:rPr kumimoji="0" sz="1400" b="0" i="0" u="none" strike="noStrike" kern="1200" cap="none" spc="0" normalizeH="0" baseline="0" noProof="0" dirty="0" smtClean="0">
                <a:ln>
                  <a:noFill/>
                </a:ln>
                <a:effectLst/>
                <a:uLnTx/>
                <a:uFillTx/>
                <a:ea typeface="+mn-ea"/>
                <a:cs typeface="Arial"/>
              </a:rPr>
              <a:t>e</a:t>
            </a:r>
            <a:r>
              <a:rPr kumimoji="0" sz="1400" b="0" i="0" u="none" strike="noStrike" kern="1200" cap="none" spc="-10" normalizeH="0" baseline="0" noProof="0" dirty="0" smtClean="0">
                <a:ln>
                  <a:noFill/>
                </a:ln>
                <a:effectLst/>
                <a:uLnTx/>
                <a:uFillTx/>
                <a:ea typeface="+mn-ea"/>
                <a:cs typeface="Arial"/>
              </a:rPr>
              <a:t>m</a:t>
            </a:r>
            <a:r>
              <a:rPr kumimoji="0" sz="1400" b="0" i="0" u="none" strike="noStrike" kern="1200" cap="none" spc="0" normalizeH="0" baseline="0" noProof="0" dirty="0" smtClean="0">
                <a:ln>
                  <a:noFill/>
                </a:ln>
                <a:effectLst/>
                <a:uLnTx/>
                <a:uFillTx/>
                <a:ea typeface="+mn-ea"/>
                <a:cs typeface="Arial"/>
              </a:rPr>
              <a:t>bers</a:t>
            </a:r>
            <a:endParaRPr kumimoji="0" sz="1400" b="0" i="0" u="none" strike="noStrike" kern="1200" cap="none" spc="0" normalizeH="0" baseline="0" noProof="0" dirty="0">
              <a:ln>
                <a:noFill/>
              </a:ln>
              <a:effectLst/>
              <a:uLnTx/>
              <a:uFillTx/>
              <a:ea typeface="+mn-ea"/>
              <a:cs typeface="Arial"/>
            </a:endParaRPr>
          </a:p>
          <a:p>
            <a:pPr marL="298450" marR="548005" lvl="0" indent="-285750" algn="l" defTabSz="914400" rtl="0" eaLnBrk="1" fontAlgn="auto" latinLnBrk="0" hangingPunct="1">
              <a:lnSpc>
                <a:spcPct val="100000"/>
              </a:lnSpc>
              <a:spcBef>
                <a:spcPts val="0"/>
              </a:spcBef>
              <a:spcAft>
                <a:spcPts val="0"/>
              </a:spcAft>
              <a:buClr>
                <a:srgbClr val="004969"/>
              </a:buClr>
              <a:buSzTx/>
              <a:buFont typeface="Arial" panose="020B0604020202020204" pitchFamily="34" charset="0"/>
              <a:buChar char="•"/>
              <a:tabLst>
                <a:tab pos="299720" algn="l"/>
              </a:tabLst>
              <a:defRPr/>
            </a:pPr>
            <a:r>
              <a:rPr kumimoji="0" sz="1400" b="0" i="0" u="none" strike="noStrike" kern="1200" cap="none" spc="0" normalizeH="0" baseline="0" noProof="0" dirty="0">
                <a:ln>
                  <a:noFill/>
                </a:ln>
                <a:effectLst/>
                <a:uLnTx/>
                <a:uFillTx/>
                <a:ea typeface="+mn-ea"/>
                <a:cs typeface="Arial"/>
              </a:rPr>
              <a:t>Balance</a:t>
            </a:r>
            <a:r>
              <a:rPr kumimoji="0" sz="1400" b="0" i="0" u="none" strike="noStrike" kern="1200" cap="none" spc="-3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of</a:t>
            </a:r>
            <a:r>
              <a:rPr kumimoji="0" sz="1400" b="0" i="0" u="none" strike="noStrike" kern="1200" cap="none" spc="-1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net</a:t>
            </a:r>
            <a:r>
              <a:rPr kumimoji="0" sz="1400" b="0" i="0" u="none" strike="noStrike" kern="1200" cap="none" spc="-20" normalizeH="0" baseline="0" noProof="0" dirty="0">
                <a:ln>
                  <a:noFill/>
                </a:ln>
                <a:effectLst/>
                <a:uLnTx/>
                <a:uFillTx/>
                <a:ea typeface="+mn-ea"/>
                <a:cs typeface="Arial"/>
              </a:rPr>
              <a:t>w</a:t>
            </a:r>
            <a:r>
              <a:rPr kumimoji="0" sz="1400" b="0" i="0" u="none" strike="noStrike" kern="1200" cap="none" spc="0" normalizeH="0" baseline="0" noProof="0" dirty="0">
                <a:ln>
                  <a:noFill/>
                </a:ln>
                <a:effectLst/>
                <a:uLnTx/>
                <a:uFillTx/>
                <a:ea typeface="+mn-ea"/>
                <a:cs typeface="Arial"/>
              </a:rPr>
              <a:t>orking</a:t>
            </a:r>
            <a:r>
              <a:rPr kumimoji="0" sz="1400" b="0" i="0" u="none" strike="noStrike" kern="1200" cap="none" spc="-3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and connection</a:t>
            </a:r>
            <a:r>
              <a:rPr kumimoji="0" sz="1400" b="0" i="0" u="none" strike="noStrike" kern="1200" cap="none" spc="-5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and</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content</a:t>
            </a:r>
          </a:p>
          <a:p>
            <a:pPr marL="298450" marR="226060" lvl="0" indent="-285750" algn="l" defTabSz="914400" rtl="0" eaLnBrk="1" fontAlgn="auto" latinLnBrk="0" hangingPunct="1">
              <a:lnSpc>
                <a:spcPct val="100000"/>
              </a:lnSpc>
              <a:spcBef>
                <a:spcPts val="0"/>
              </a:spcBef>
              <a:spcAft>
                <a:spcPts val="0"/>
              </a:spcAft>
              <a:buClr>
                <a:srgbClr val="004969"/>
              </a:buClr>
              <a:buSzTx/>
              <a:buFont typeface="Arial" panose="020B0604020202020204" pitchFamily="34" charset="0"/>
              <a:buChar char="•"/>
              <a:tabLst>
                <a:tab pos="299720" algn="l"/>
              </a:tabLst>
              <a:defRPr/>
            </a:pPr>
            <a:r>
              <a:rPr kumimoji="0" sz="1400" b="0" i="0" u="none" strike="noStrike" kern="1200" cap="none" spc="-10" normalizeH="0" baseline="0" noProof="0" dirty="0">
                <a:ln>
                  <a:noFill/>
                </a:ln>
                <a:effectLst/>
                <a:uLnTx/>
                <a:uFillTx/>
                <a:ea typeface="+mn-ea"/>
                <a:cs typeface="Arial"/>
              </a:rPr>
              <a:t>C</a:t>
            </a:r>
            <a:r>
              <a:rPr kumimoji="0" sz="1400" b="0" i="0" u="none" strike="noStrike" kern="1200" cap="none" spc="0" normalizeH="0" baseline="0" noProof="0" dirty="0">
                <a:ln>
                  <a:noFill/>
                </a:ln>
                <a:effectLst/>
                <a:uLnTx/>
                <a:uFillTx/>
                <a:ea typeface="+mn-ea"/>
                <a:cs typeface="Arial"/>
              </a:rPr>
              <a:t>hange</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10" normalizeH="0" baseline="0" noProof="0" dirty="0">
                <a:ln>
                  <a:noFill/>
                </a:ln>
                <a:effectLst/>
                <a:uLnTx/>
                <a:uFillTx/>
                <a:ea typeface="+mn-ea"/>
                <a:cs typeface="Arial"/>
              </a:rPr>
              <a:t>m</a:t>
            </a:r>
            <a:r>
              <a:rPr kumimoji="0" sz="1400" b="0" i="0" u="none" strike="noStrike" kern="1200" cap="none" spc="0" normalizeH="0" baseline="0" noProof="0" dirty="0">
                <a:ln>
                  <a:noFill/>
                </a:ln>
                <a:effectLst/>
                <a:uLnTx/>
                <a:uFillTx/>
                <a:ea typeface="+mn-ea"/>
                <a:cs typeface="Arial"/>
              </a:rPr>
              <a:t>o</a:t>
            </a:r>
            <a:r>
              <a:rPr kumimoji="0" sz="1400" b="0" i="0" u="none" strike="noStrike" kern="1200" cap="none" spc="-20" normalizeH="0" baseline="0" noProof="0" dirty="0">
                <a:ln>
                  <a:noFill/>
                </a:ln>
                <a:effectLst/>
                <a:uLnTx/>
                <a:uFillTx/>
                <a:ea typeface="+mn-ea"/>
                <a:cs typeface="Arial"/>
              </a:rPr>
              <a:t>v</a:t>
            </a:r>
            <a:r>
              <a:rPr kumimoji="0" sz="1400" b="0" i="0" u="none" strike="noStrike" kern="1200" cap="none" spc="0" normalizeH="0" baseline="0" noProof="0" dirty="0">
                <a:ln>
                  <a:noFill/>
                </a:ln>
                <a:effectLst/>
                <a:uLnTx/>
                <a:uFillTx/>
                <a:ea typeface="+mn-ea"/>
                <a:cs typeface="Arial"/>
              </a:rPr>
              <a:t>es</a:t>
            </a:r>
            <a:r>
              <a:rPr kumimoji="0" sz="1400" b="0" i="0" u="none" strike="noStrike" kern="1200" cap="none" spc="-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at</a:t>
            </a:r>
            <a:r>
              <a:rPr kumimoji="0" sz="1400" b="0" i="0" u="none" strike="noStrike" kern="1200" cap="none" spc="-1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the</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speed</a:t>
            </a:r>
            <a:r>
              <a:rPr kumimoji="0" sz="1400" b="0" i="0" u="none" strike="noStrike" kern="1200" cap="none" spc="-4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of trust</a:t>
            </a:r>
          </a:p>
        </p:txBody>
      </p:sp>
      <p:sp>
        <p:nvSpPr>
          <p:cNvPr id="9" name="object 7"/>
          <p:cNvSpPr txBox="1"/>
          <p:nvPr/>
        </p:nvSpPr>
        <p:spPr>
          <a:xfrm>
            <a:off x="5417904" y="1342500"/>
            <a:ext cx="3042582" cy="1785104"/>
          </a:xfrm>
          <a:prstGeom prst="rect">
            <a:avLst/>
          </a:prstGeom>
        </p:spPr>
        <p:txBody>
          <a:bodyPr vert="horz" wrap="square" lIns="0" tIns="0" rIns="0" bIns="0" rtlCol="0">
            <a:spAutoFit/>
          </a:bodyPr>
          <a:lstStyle/>
          <a:p>
            <a:pPr marL="69215" lvl="0" algn="ctr">
              <a:defRPr/>
            </a:pPr>
            <a:r>
              <a:rPr lang="en-US" b="1" dirty="0" smtClean="0">
                <a:solidFill>
                  <a:schemeClr val="accent2"/>
                </a:solidFill>
                <a:cs typeface="Arial"/>
              </a:rPr>
              <a:t>R</a:t>
            </a:r>
            <a:r>
              <a:rPr lang="en-US" b="1" spc="-10" dirty="0" smtClean="0">
                <a:solidFill>
                  <a:schemeClr val="accent2"/>
                </a:solidFill>
                <a:cs typeface="Arial"/>
              </a:rPr>
              <a:t>e</a:t>
            </a:r>
            <a:r>
              <a:rPr lang="en-US" b="1" dirty="0" smtClean="0">
                <a:solidFill>
                  <a:schemeClr val="accent2"/>
                </a:solidFill>
                <a:cs typeface="Arial"/>
              </a:rPr>
              <a:t>sults</a:t>
            </a:r>
            <a:endParaRPr lang="en-US" b="1" dirty="0">
              <a:solidFill>
                <a:schemeClr val="accent2"/>
              </a:solidFill>
              <a:cs typeface="Arial"/>
            </a:endParaRPr>
          </a:p>
          <a:p>
            <a:pPr marL="298450" lvl="0" indent="-285750">
              <a:spcBef>
                <a:spcPts val="5"/>
              </a:spcBef>
              <a:buClr>
                <a:srgbClr val="004969"/>
              </a:buClr>
              <a:buFont typeface="Arial" panose="020B0604020202020204" pitchFamily="34" charset="0"/>
              <a:buChar char="•"/>
              <a:tabLst>
                <a:tab pos="299720" algn="l"/>
              </a:tabLst>
              <a:defRPr/>
            </a:pPr>
            <a:r>
              <a:rPr lang="en-US" sz="1400" dirty="0">
                <a:cs typeface="Arial"/>
              </a:rPr>
              <a:t>Being</a:t>
            </a:r>
            <a:r>
              <a:rPr lang="en-US" sz="1400" spc="-20" dirty="0">
                <a:cs typeface="Arial"/>
              </a:rPr>
              <a:t> </a:t>
            </a:r>
            <a:r>
              <a:rPr lang="en-US" sz="1400" dirty="0">
                <a:cs typeface="Arial"/>
              </a:rPr>
              <a:t>co</a:t>
            </a:r>
            <a:r>
              <a:rPr lang="en-US" sz="1400" spc="-10" dirty="0">
                <a:cs typeface="Arial"/>
              </a:rPr>
              <a:t>m</a:t>
            </a:r>
            <a:r>
              <a:rPr lang="en-US" sz="1400" dirty="0">
                <a:cs typeface="Arial"/>
              </a:rPr>
              <a:t>fort</a:t>
            </a:r>
            <a:r>
              <a:rPr lang="en-US" sz="1400" spc="-15" dirty="0">
                <a:cs typeface="Arial"/>
              </a:rPr>
              <a:t>a</a:t>
            </a:r>
            <a:r>
              <a:rPr lang="en-US" sz="1400" dirty="0">
                <a:cs typeface="Arial"/>
              </a:rPr>
              <a:t>ble</a:t>
            </a:r>
            <a:r>
              <a:rPr lang="en-US" sz="1400" spc="-45" dirty="0">
                <a:cs typeface="Arial"/>
              </a:rPr>
              <a:t> </a:t>
            </a:r>
            <a:r>
              <a:rPr lang="en-US" sz="1400" spc="-20" dirty="0">
                <a:cs typeface="Arial"/>
              </a:rPr>
              <a:t>w</a:t>
            </a:r>
            <a:r>
              <a:rPr lang="en-US" sz="1400" dirty="0">
                <a:cs typeface="Arial"/>
              </a:rPr>
              <a:t>ith</a:t>
            </a:r>
            <a:r>
              <a:rPr lang="en-US" sz="1400" spc="-10" dirty="0">
                <a:cs typeface="Arial"/>
              </a:rPr>
              <a:t> </a:t>
            </a:r>
            <a:r>
              <a:rPr lang="en-US" sz="1400" dirty="0">
                <a:cs typeface="Arial"/>
              </a:rPr>
              <a:t>not</a:t>
            </a:r>
            <a:r>
              <a:rPr lang="en-US" sz="1400" spc="-15" dirty="0">
                <a:cs typeface="Arial"/>
              </a:rPr>
              <a:t> </a:t>
            </a:r>
            <a:r>
              <a:rPr lang="en-US" sz="1400" dirty="0">
                <a:cs typeface="Arial"/>
              </a:rPr>
              <a:t>ha</a:t>
            </a:r>
            <a:r>
              <a:rPr lang="en-US" sz="1400" spc="-20" dirty="0">
                <a:cs typeface="Arial"/>
              </a:rPr>
              <a:t>v</a:t>
            </a:r>
            <a:r>
              <a:rPr lang="en-US" sz="1400" dirty="0">
                <a:cs typeface="Arial"/>
              </a:rPr>
              <a:t>ing</a:t>
            </a:r>
            <a:r>
              <a:rPr lang="en-US" sz="1400" spc="-10" dirty="0">
                <a:cs typeface="Arial"/>
              </a:rPr>
              <a:t> </a:t>
            </a:r>
            <a:r>
              <a:rPr lang="en-US" sz="1400" dirty="0" smtClean="0">
                <a:cs typeface="Arial"/>
              </a:rPr>
              <a:t>all the</a:t>
            </a:r>
            <a:r>
              <a:rPr lang="en-US" sz="1400" spc="-25" dirty="0" smtClean="0">
                <a:cs typeface="Arial"/>
              </a:rPr>
              <a:t> </a:t>
            </a:r>
            <a:r>
              <a:rPr lang="en-US" sz="1400" dirty="0">
                <a:cs typeface="Arial"/>
              </a:rPr>
              <a:t>ans</a:t>
            </a:r>
            <a:r>
              <a:rPr lang="en-US" sz="1400" spc="-20" dirty="0">
                <a:cs typeface="Arial"/>
              </a:rPr>
              <a:t>w</a:t>
            </a:r>
            <a:r>
              <a:rPr lang="en-US" sz="1400" dirty="0">
                <a:cs typeface="Arial"/>
              </a:rPr>
              <a:t>ers</a:t>
            </a:r>
          </a:p>
          <a:p>
            <a:pPr marL="298450" marR="6350" lvl="0" indent="-285750">
              <a:buClr>
                <a:srgbClr val="004969"/>
              </a:buClr>
              <a:buFont typeface="Arial" panose="020B0604020202020204" pitchFamily="34" charset="0"/>
              <a:buChar char="•"/>
              <a:tabLst>
                <a:tab pos="299720" algn="l"/>
              </a:tabLst>
              <a:defRPr/>
            </a:pPr>
            <a:r>
              <a:rPr lang="en-US" sz="1400" dirty="0">
                <a:cs typeface="Arial"/>
              </a:rPr>
              <a:t>“</a:t>
            </a:r>
            <a:r>
              <a:rPr lang="en-US" sz="1400" spc="-10" dirty="0">
                <a:cs typeface="Arial"/>
              </a:rPr>
              <a:t>N</a:t>
            </a:r>
            <a:r>
              <a:rPr lang="en-US" sz="1400" dirty="0">
                <a:cs typeface="Arial"/>
              </a:rPr>
              <a:t>othing</a:t>
            </a:r>
            <a:r>
              <a:rPr lang="en-US" sz="1400" spc="-35" dirty="0">
                <a:cs typeface="Arial"/>
              </a:rPr>
              <a:t> </a:t>
            </a:r>
            <a:r>
              <a:rPr lang="en-US" sz="1400" dirty="0">
                <a:cs typeface="Arial"/>
              </a:rPr>
              <a:t>about</a:t>
            </a:r>
            <a:r>
              <a:rPr lang="en-US" sz="1400" spc="-30" dirty="0">
                <a:cs typeface="Arial"/>
              </a:rPr>
              <a:t> </a:t>
            </a:r>
            <a:r>
              <a:rPr lang="en-US" sz="1400" dirty="0">
                <a:cs typeface="Arial"/>
              </a:rPr>
              <a:t>this</a:t>
            </a:r>
            <a:r>
              <a:rPr lang="en-US" sz="1400" spc="-30" dirty="0">
                <a:cs typeface="Arial"/>
              </a:rPr>
              <a:t> </a:t>
            </a:r>
            <a:r>
              <a:rPr lang="en-US" sz="1400" dirty="0">
                <a:cs typeface="Arial"/>
              </a:rPr>
              <a:t>co</a:t>
            </a:r>
            <a:r>
              <a:rPr lang="en-US" sz="1400" spc="-10" dirty="0">
                <a:cs typeface="Arial"/>
              </a:rPr>
              <a:t>mm</a:t>
            </a:r>
            <a:r>
              <a:rPr lang="en-US" sz="1400" dirty="0">
                <a:cs typeface="Arial"/>
              </a:rPr>
              <a:t>unit</a:t>
            </a:r>
            <a:r>
              <a:rPr lang="en-US" sz="1400" spc="-130" dirty="0">
                <a:cs typeface="Arial"/>
              </a:rPr>
              <a:t>y</a:t>
            </a:r>
            <a:r>
              <a:rPr lang="en-US" sz="1400" dirty="0">
                <a:cs typeface="Arial"/>
              </a:rPr>
              <a:t>,</a:t>
            </a:r>
            <a:r>
              <a:rPr lang="en-US" sz="1400" spc="-15" dirty="0">
                <a:cs typeface="Arial"/>
              </a:rPr>
              <a:t> </a:t>
            </a:r>
            <a:r>
              <a:rPr lang="en-US" sz="1400" spc="-20" dirty="0">
                <a:cs typeface="Arial"/>
              </a:rPr>
              <a:t>w</a:t>
            </a:r>
            <a:r>
              <a:rPr lang="en-US" sz="1400" dirty="0">
                <a:cs typeface="Arial"/>
              </a:rPr>
              <a:t>ithout this</a:t>
            </a:r>
            <a:r>
              <a:rPr lang="en-US" sz="1400" spc="-15" dirty="0">
                <a:cs typeface="Arial"/>
              </a:rPr>
              <a:t> </a:t>
            </a:r>
            <a:r>
              <a:rPr lang="en-US" sz="1400" dirty="0">
                <a:cs typeface="Arial"/>
              </a:rPr>
              <a:t>co</a:t>
            </a:r>
            <a:r>
              <a:rPr lang="en-US" sz="1400" spc="-10" dirty="0">
                <a:cs typeface="Arial"/>
              </a:rPr>
              <a:t>mm</a:t>
            </a:r>
            <a:r>
              <a:rPr lang="en-US" sz="1400" dirty="0">
                <a:cs typeface="Arial"/>
              </a:rPr>
              <a:t>unit</a:t>
            </a:r>
            <a:r>
              <a:rPr lang="en-US" sz="1400" spc="-20" dirty="0">
                <a:cs typeface="Arial"/>
              </a:rPr>
              <a:t>y</a:t>
            </a:r>
            <a:r>
              <a:rPr lang="en-US" sz="1400" dirty="0">
                <a:cs typeface="Arial"/>
              </a:rPr>
              <a:t>”</a:t>
            </a:r>
          </a:p>
          <a:p>
            <a:pPr marL="298450" marR="67945" lvl="0" indent="-285750">
              <a:buClr>
                <a:srgbClr val="004969"/>
              </a:buClr>
              <a:buFont typeface="Arial" panose="020B0604020202020204" pitchFamily="34" charset="0"/>
              <a:buChar char="•"/>
              <a:tabLst>
                <a:tab pos="299720" algn="l"/>
              </a:tabLst>
              <a:defRPr/>
            </a:pPr>
            <a:r>
              <a:rPr lang="en-US" sz="1400" dirty="0">
                <a:cs typeface="Arial"/>
              </a:rPr>
              <a:t>Pace</a:t>
            </a:r>
            <a:r>
              <a:rPr lang="en-US" sz="1400" spc="-20" dirty="0">
                <a:cs typeface="Arial"/>
              </a:rPr>
              <a:t> w</a:t>
            </a:r>
            <a:r>
              <a:rPr lang="en-US" sz="1400" dirty="0">
                <a:cs typeface="Arial"/>
              </a:rPr>
              <a:t>ill</a:t>
            </a:r>
            <a:r>
              <a:rPr lang="en-US" sz="1400" spc="15" dirty="0">
                <a:cs typeface="Arial"/>
              </a:rPr>
              <a:t> </a:t>
            </a:r>
            <a:r>
              <a:rPr lang="en-US" sz="1400" dirty="0">
                <a:cs typeface="Arial"/>
              </a:rPr>
              <a:t>be</a:t>
            </a:r>
            <a:r>
              <a:rPr lang="en-US" sz="1400" spc="-20" dirty="0">
                <a:cs typeface="Arial"/>
              </a:rPr>
              <a:t> </a:t>
            </a:r>
            <a:r>
              <a:rPr lang="en-US" sz="1400" dirty="0">
                <a:cs typeface="Arial"/>
              </a:rPr>
              <a:t>faster</a:t>
            </a:r>
            <a:r>
              <a:rPr lang="en-US" sz="1400" spc="-45" dirty="0">
                <a:cs typeface="Arial"/>
              </a:rPr>
              <a:t> </a:t>
            </a:r>
            <a:r>
              <a:rPr lang="en-US" sz="1400" dirty="0">
                <a:cs typeface="Arial"/>
              </a:rPr>
              <a:t>than</a:t>
            </a:r>
            <a:r>
              <a:rPr lang="en-US" sz="1400" spc="-35" dirty="0">
                <a:cs typeface="Arial"/>
              </a:rPr>
              <a:t> </a:t>
            </a:r>
            <a:r>
              <a:rPr lang="en-US" sz="1400" spc="-20" dirty="0">
                <a:cs typeface="Arial"/>
              </a:rPr>
              <a:t>y</a:t>
            </a:r>
            <a:r>
              <a:rPr lang="en-US" sz="1400" dirty="0">
                <a:cs typeface="Arial"/>
              </a:rPr>
              <a:t>ou </a:t>
            </a:r>
            <a:r>
              <a:rPr lang="en-US" sz="1400" spc="-20" dirty="0">
                <a:cs typeface="Arial"/>
              </a:rPr>
              <a:t>w</a:t>
            </a:r>
            <a:r>
              <a:rPr lang="en-US" sz="1400" dirty="0">
                <a:cs typeface="Arial"/>
              </a:rPr>
              <a:t>ant</a:t>
            </a:r>
            <a:r>
              <a:rPr lang="en-US" sz="1400" spc="-5" dirty="0">
                <a:cs typeface="Arial"/>
              </a:rPr>
              <a:t> </a:t>
            </a:r>
            <a:r>
              <a:rPr lang="en-US" sz="1400" dirty="0">
                <a:cs typeface="Arial"/>
              </a:rPr>
              <a:t>it</a:t>
            </a:r>
            <a:r>
              <a:rPr lang="en-US" sz="1400" spc="-5" dirty="0">
                <a:cs typeface="Arial"/>
              </a:rPr>
              <a:t> </a:t>
            </a:r>
            <a:r>
              <a:rPr lang="en-US" sz="1400" dirty="0">
                <a:cs typeface="Arial"/>
              </a:rPr>
              <a:t>to; pace</a:t>
            </a:r>
            <a:r>
              <a:rPr lang="en-US" sz="1400" spc="-30" dirty="0">
                <a:cs typeface="Arial"/>
              </a:rPr>
              <a:t> </a:t>
            </a:r>
            <a:r>
              <a:rPr lang="en-US" sz="1400" spc="-20" dirty="0">
                <a:cs typeface="Arial"/>
              </a:rPr>
              <a:t>w</a:t>
            </a:r>
            <a:r>
              <a:rPr lang="en-US" sz="1400" dirty="0">
                <a:cs typeface="Arial"/>
              </a:rPr>
              <a:t>ill</a:t>
            </a:r>
            <a:r>
              <a:rPr lang="en-US" sz="1400" spc="15" dirty="0">
                <a:cs typeface="Arial"/>
              </a:rPr>
              <a:t> </a:t>
            </a:r>
            <a:r>
              <a:rPr lang="en-US" sz="1400" dirty="0">
                <a:cs typeface="Arial"/>
              </a:rPr>
              <a:t>be</a:t>
            </a:r>
            <a:r>
              <a:rPr lang="en-US" sz="1400" spc="-10" dirty="0">
                <a:cs typeface="Arial"/>
              </a:rPr>
              <a:t> </a:t>
            </a:r>
            <a:r>
              <a:rPr lang="en-US" sz="1400" dirty="0">
                <a:cs typeface="Arial"/>
              </a:rPr>
              <a:t>slo</a:t>
            </a:r>
            <a:r>
              <a:rPr lang="en-US" sz="1400" spc="-20" dirty="0">
                <a:cs typeface="Arial"/>
              </a:rPr>
              <a:t>w</a:t>
            </a:r>
            <a:r>
              <a:rPr lang="en-US" sz="1400" dirty="0">
                <a:cs typeface="Arial"/>
              </a:rPr>
              <a:t>er</a:t>
            </a:r>
            <a:r>
              <a:rPr lang="en-US" sz="1400" spc="-20" dirty="0">
                <a:cs typeface="Arial"/>
              </a:rPr>
              <a:t> </a:t>
            </a:r>
            <a:r>
              <a:rPr lang="en-US" sz="1400" dirty="0">
                <a:cs typeface="Arial"/>
              </a:rPr>
              <a:t>than</a:t>
            </a:r>
            <a:r>
              <a:rPr lang="en-US" sz="1400" spc="-20" dirty="0">
                <a:cs typeface="Arial"/>
              </a:rPr>
              <a:t> y</a:t>
            </a:r>
            <a:r>
              <a:rPr lang="en-US" sz="1400" dirty="0">
                <a:cs typeface="Arial"/>
              </a:rPr>
              <a:t>ou </a:t>
            </a:r>
            <a:r>
              <a:rPr lang="en-US" sz="1400" spc="-20" dirty="0">
                <a:cs typeface="Arial"/>
              </a:rPr>
              <a:t>w</a:t>
            </a:r>
            <a:r>
              <a:rPr lang="en-US" sz="1400" dirty="0">
                <a:cs typeface="Arial"/>
              </a:rPr>
              <a:t>ant</a:t>
            </a:r>
            <a:r>
              <a:rPr lang="en-US" sz="1400" spc="-5" dirty="0">
                <a:cs typeface="Arial"/>
              </a:rPr>
              <a:t> </a:t>
            </a:r>
            <a:r>
              <a:rPr lang="en-US" sz="1400" dirty="0">
                <a:cs typeface="Arial"/>
              </a:rPr>
              <a:t>it </a:t>
            </a:r>
            <a:r>
              <a:rPr lang="en-US" sz="1400" spc="5" dirty="0">
                <a:cs typeface="Arial"/>
              </a:rPr>
              <a:t>to</a:t>
            </a:r>
            <a:endParaRPr lang="en-US" sz="1400" dirty="0">
              <a:cs typeface="Arial"/>
            </a:endParaRPr>
          </a:p>
        </p:txBody>
      </p:sp>
      <p:sp>
        <p:nvSpPr>
          <p:cNvPr id="10" name="object 8"/>
          <p:cNvSpPr txBox="1"/>
          <p:nvPr/>
        </p:nvSpPr>
        <p:spPr>
          <a:xfrm>
            <a:off x="6447832" y="3865150"/>
            <a:ext cx="2603881" cy="2000548"/>
          </a:xfrm>
          <a:prstGeom prst="rect">
            <a:avLst/>
          </a:prstGeom>
        </p:spPr>
        <p:txBody>
          <a:bodyPr vert="horz" wrap="square" lIns="0" tIns="0" rIns="0" bIns="0" rtlCol="0">
            <a:spAutoFit/>
          </a:bodyPr>
          <a:lstStyle/>
          <a:p>
            <a:pPr marL="2667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chemeClr val="accent5"/>
                </a:solidFill>
                <a:effectLst/>
                <a:uLnTx/>
                <a:uFillTx/>
                <a:ea typeface="+mn-ea"/>
                <a:cs typeface="Arial"/>
              </a:rPr>
              <a:t>Pro</a:t>
            </a:r>
            <a:r>
              <a:rPr kumimoji="0" sz="1800" b="1" i="0" u="none" strike="noStrike" kern="1200" cap="none" spc="-10" normalizeH="0" baseline="0" noProof="0" dirty="0">
                <a:ln>
                  <a:noFill/>
                </a:ln>
                <a:solidFill>
                  <a:schemeClr val="accent5"/>
                </a:solidFill>
                <a:effectLst/>
                <a:uLnTx/>
                <a:uFillTx/>
                <a:ea typeface="+mn-ea"/>
                <a:cs typeface="Arial"/>
              </a:rPr>
              <a:t>c</a:t>
            </a:r>
            <a:r>
              <a:rPr kumimoji="0" sz="1800" b="1" i="0" u="none" strike="noStrike" kern="1200" cap="none" spc="0" normalizeH="0" baseline="0" noProof="0" dirty="0">
                <a:ln>
                  <a:noFill/>
                </a:ln>
                <a:solidFill>
                  <a:schemeClr val="accent5"/>
                </a:solidFill>
                <a:effectLst/>
                <a:uLnTx/>
                <a:uFillTx/>
                <a:ea typeface="+mn-ea"/>
                <a:cs typeface="Arial"/>
              </a:rPr>
              <a:t>e</a:t>
            </a:r>
            <a:r>
              <a:rPr kumimoji="0" sz="1800" b="1" i="0" u="none" strike="noStrike" kern="1200" cap="none" spc="-10" normalizeH="0" baseline="0" noProof="0" dirty="0">
                <a:ln>
                  <a:noFill/>
                </a:ln>
                <a:solidFill>
                  <a:schemeClr val="accent5"/>
                </a:solidFill>
                <a:effectLst/>
                <a:uLnTx/>
                <a:uFillTx/>
                <a:ea typeface="+mn-ea"/>
                <a:cs typeface="Arial"/>
              </a:rPr>
              <a:t>s</a:t>
            </a:r>
            <a:r>
              <a:rPr kumimoji="0" sz="1800" b="1" i="0" u="none" strike="noStrike" kern="1200" cap="none" spc="0" normalizeH="0" baseline="0" noProof="0" dirty="0">
                <a:ln>
                  <a:noFill/>
                </a:ln>
                <a:solidFill>
                  <a:schemeClr val="accent5"/>
                </a:solidFill>
                <a:effectLst/>
                <a:uLnTx/>
                <a:uFillTx/>
                <a:ea typeface="+mn-ea"/>
                <a:cs typeface="Arial"/>
              </a:rPr>
              <a:t>s:</a:t>
            </a:r>
            <a:endParaRPr kumimoji="0" sz="1800" b="0" i="0" u="none" strike="noStrike" kern="1200" cap="none" spc="0" normalizeH="0" baseline="0" noProof="0" dirty="0">
              <a:ln>
                <a:noFill/>
              </a:ln>
              <a:solidFill>
                <a:schemeClr val="accent5"/>
              </a:solidFill>
              <a:effectLst/>
              <a:uLnTx/>
              <a:uFillTx/>
              <a:ea typeface="+mn-ea"/>
              <a:cs typeface="Arial"/>
            </a:endParaRPr>
          </a:p>
          <a:p>
            <a:pPr marL="299085" marR="0" lvl="0" indent="-286385" algn="l" defTabSz="914400" rtl="0" eaLnBrk="1" fontAlgn="auto" latinLnBrk="0" hangingPunct="1">
              <a:lnSpc>
                <a:spcPct val="100000"/>
              </a:lnSpc>
              <a:spcBef>
                <a:spcPts val="0"/>
              </a:spcBef>
              <a:spcAft>
                <a:spcPts val="0"/>
              </a:spcAft>
              <a:buClr>
                <a:srgbClr val="004969"/>
              </a:buClr>
              <a:buSzTx/>
              <a:buFont typeface="Arial" panose="020B0604020202020204" pitchFamily="34" charset="0"/>
              <a:buChar char="•"/>
              <a:tabLst>
                <a:tab pos="299720" algn="l"/>
              </a:tabLst>
              <a:defRPr/>
            </a:pPr>
            <a:r>
              <a:rPr kumimoji="0" sz="1400" b="0" i="0" u="none" strike="noStrike" kern="1200" cap="none" spc="0" normalizeH="0" baseline="0" noProof="0" dirty="0">
                <a:ln>
                  <a:noFill/>
                </a:ln>
                <a:effectLst/>
                <a:uLnTx/>
                <a:uFillTx/>
                <a:ea typeface="+mn-ea"/>
                <a:cs typeface="Arial"/>
              </a:rPr>
              <a:t>Pa</a:t>
            </a:r>
            <a:r>
              <a:rPr kumimoji="0" sz="1400" b="0" i="0" u="none" strike="noStrike" kern="1200" cap="none" spc="-20" normalizeH="0" baseline="0" noProof="0" dirty="0">
                <a:ln>
                  <a:noFill/>
                </a:ln>
                <a:effectLst/>
                <a:uLnTx/>
                <a:uFillTx/>
                <a:ea typeface="+mn-ea"/>
                <a:cs typeface="Arial"/>
              </a:rPr>
              <a:t>y</a:t>
            </a:r>
            <a:r>
              <a:rPr kumimoji="0" sz="1400" b="0" i="0" u="none" strike="noStrike" kern="1200" cap="none" spc="0" normalizeH="0" baseline="0" noProof="0" dirty="0">
                <a:ln>
                  <a:noFill/>
                </a:ln>
                <a:effectLst/>
                <a:uLnTx/>
                <a:uFillTx/>
                <a:ea typeface="+mn-ea"/>
                <a:cs typeface="Arial"/>
              </a:rPr>
              <a:t>ing close</a:t>
            </a:r>
            <a:r>
              <a:rPr kumimoji="0" sz="1400" b="0" i="0" u="none" strike="noStrike" kern="1200" cap="none" spc="-3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atten</a:t>
            </a:r>
            <a:r>
              <a:rPr kumimoji="0" sz="1400" b="0" i="0" u="none" strike="noStrike" kern="1200" cap="none" spc="-10" normalizeH="0" baseline="0" noProof="0" dirty="0">
                <a:ln>
                  <a:noFill/>
                </a:ln>
                <a:effectLst/>
                <a:uLnTx/>
                <a:uFillTx/>
                <a:ea typeface="+mn-ea"/>
                <a:cs typeface="Arial"/>
              </a:rPr>
              <a:t>t</a:t>
            </a:r>
            <a:r>
              <a:rPr kumimoji="0" sz="1400" b="0" i="0" u="none" strike="noStrike" kern="1200" cap="none" spc="0" normalizeH="0" baseline="0" noProof="0" dirty="0">
                <a:ln>
                  <a:noFill/>
                </a:ln>
                <a:effectLst/>
                <a:uLnTx/>
                <a:uFillTx/>
                <a:ea typeface="+mn-ea"/>
                <a:cs typeface="Arial"/>
              </a:rPr>
              <a:t>ion</a:t>
            </a:r>
            <a:r>
              <a:rPr kumimoji="0" sz="1400" b="0" i="0" u="none" strike="noStrike" kern="1200" cap="none" spc="-4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to</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the</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pedago</a:t>
            </a:r>
            <a:r>
              <a:rPr kumimoji="0" sz="1400" b="0" i="0" u="none" strike="noStrike" kern="1200" cap="none" spc="-5" normalizeH="0" baseline="0" noProof="0" dirty="0">
                <a:ln>
                  <a:noFill/>
                </a:ln>
                <a:effectLst/>
                <a:uLnTx/>
                <a:uFillTx/>
                <a:ea typeface="+mn-ea"/>
                <a:cs typeface="Arial"/>
              </a:rPr>
              <a:t>g</a:t>
            </a:r>
            <a:r>
              <a:rPr kumimoji="0" sz="1400" b="0" i="0" u="none" strike="noStrike" kern="1200" cap="none" spc="0" normalizeH="0" baseline="0" noProof="0" dirty="0">
                <a:ln>
                  <a:noFill/>
                </a:ln>
                <a:effectLst/>
                <a:uLnTx/>
                <a:uFillTx/>
                <a:ea typeface="+mn-ea"/>
                <a:cs typeface="Arial"/>
              </a:rPr>
              <a:t>i</a:t>
            </a:r>
            <a:r>
              <a:rPr kumimoji="0" sz="1400" b="0" i="0" u="none" strike="noStrike" kern="1200" cap="none" spc="-10" normalizeH="0" baseline="0" noProof="0" dirty="0">
                <a:ln>
                  <a:noFill/>
                </a:ln>
                <a:effectLst/>
                <a:uLnTx/>
                <a:uFillTx/>
                <a:ea typeface="+mn-ea"/>
                <a:cs typeface="Arial"/>
              </a:rPr>
              <a:t>c</a:t>
            </a:r>
            <a:r>
              <a:rPr kumimoji="0" sz="1400" b="0" i="0" u="none" strike="noStrike" kern="1200" cap="none" spc="0" normalizeH="0" baseline="0" noProof="0" dirty="0">
                <a:ln>
                  <a:noFill/>
                </a:ln>
                <a:effectLst/>
                <a:uLnTx/>
                <a:uFillTx/>
                <a:ea typeface="+mn-ea"/>
                <a:cs typeface="Arial"/>
              </a:rPr>
              <a:t>al</a:t>
            </a:r>
            <a:r>
              <a:rPr kumimoji="0" sz="1400" b="0" i="0" u="none" strike="noStrike" kern="1200" cap="none" spc="-4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aspects</a:t>
            </a:r>
            <a:r>
              <a:rPr kumimoji="0" sz="1400" b="0" i="0" u="none" strike="noStrike" kern="1200" cap="none" spc="-5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of</a:t>
            </a:r>
            <a:r>
              <a:rPr kumimoji="0" sz="1400" b="0" i="0" u="none" strike="noStrike" kern="1200" cap="none" spc="-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QI</a:t>
            </a:r>
          </a:p>
          <a:p>
            <a:pPr marL="299085" marR="0" lvl="0" indent="-286385" algn="l" defTabSz="914400" rtl="0" eaLnBrk="1" fontAlgn="auto" latinLnBrk="0" hangingPunct="1">
              <a:lnSpc>
                <a:spcPct val="100000"/>
              </a:lnSpc>
              <a:spcBef>
                <a:spcPts val="0"/>
              </a:spcBef>
              <a:spcAft>
                <a:spcPts val="0"/>
              </a:spcAft>
              <a:buClr>
                <a:srgbClr val="004969"/>
              </a:buClr>
              <a:buSzTx/>
              <a:buFont typeface="Arial" panose="020B0604020202020204" pitchFamily="34" charset="0"/>
              <a:buChar char="•"/>
              <a:tabLst>
                <a:tab pos="299720" algn="l"/>
              </a:tabLst>
              <a:defRPr/>
            </a:pPr>
            <a:r>
              <a:rPr kumimoji="0" sz="1400" b="0" i="0" u="none" strike="noStrike" kern="1200" cap="none" spc="0" normalizeH="0" baseline="0" noProof="0" dirty="0">
                <a:ln>
                  <a:noFill/>
                </a:ln>
                <a:effectLst/>
                <a:uLnTx/>
                <a:uFillTx/>
                <a:ea typeface="+mn-ea"/>
                <a:cs typeface="Arial"/>
              </a:rPr>
              <a:t>Joy</a:t>
            </a:r>
            <a:r>
              <a:rPr kumimoji="0" sz="1400" b="0" i="0" u="none" strike="noStrike" kern="1200" cap="none" spc="-1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in</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the</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process</a:t>
            </a:r>
          </a:p>
          <a:p>
            <a:pPr marL="299085" marR="0" lvl="0" indent="-286385" algn="l" defTabSz="914400" rtl="0" eaLnBrk="1" fontAlgn="auto" latinLnBrk="0" hangingPunct="1">
              <a:lnSpc>
                <a:spcPct val="100000"/>
              </a:lnSpc>
              <a:spcBef>
                <a:spcPts val="0"/>
              </a:spcBef>
              <a:spcAft>
                <a:spcPts val="0"/>
              </a:spcAft>
              <a:buClr>
                <a:srgbClr val="004969"/>
              </a:buClr>
              <a:buSzTx/>
              <a:buFont typeface="Arial" panose="020B0604020202020204" pitchFamily="34" charset="0"/>
              <a:buChar char="•"/>
              <a:tabLst>
                <a:tab pos="299720" algn="l"/>
              </a:tabLst>
              <a:defRPr/>
            </a:pPr>
            <a:r>
              <a:rPr kumimoji="0" sz="1400" b="0" i="0" u="none" strike="noStrike" kern="1200" cap="none" spc="-10" normalizeH="0" baseline="0" noProof="0" dirty="0">
                <a:ln>
                  <a:noFill/>
                </a:ln>
                <a:effectLst/>
                <a:uLnTx/>
                <a:uFillTx/>
                <a:ea typeface="+mn-ea"/>
                <a:cs typeface="Arial"/>
              </a:rPr>
              <a:t>U</a:t>
            </a:r>
            <a:r>
              <a:rPr kumimoji="0" sz="1400" b="0" i="0" u="none" strike="noStrike" kern="1200" cap="none" spc="0" normalizeH="0" baseline="0" noProof="0" dirty="0">
                <a:ln>
                  <a:noFill/>
                </a:ln>
                <a:effectLst/>
                <a:uLnTx/>
                <a:uFillTx/>
                <a:ea typeface="+mn-ea"/>
                <a:cs typeface="Arial"/>
              </a:rPr>
              <a:t>ndersta</a:t>
            </a:r>
            <a:r>
              <a:rPr kumimoji="0" sz="1400" b="0" i="0" u="none" strike="noStrike" kern="1200" cap="none" spc="-15" normalizeH="0" baseline="0" noProof="0" dirty="0">
                <a:ln>
                  <a:noFill/>
                </a:ln>
                <a:effectLst/>
                <a:uLnTx/>
                <a:uFillTx/>
                <a:ea typeface="+mn-ea"/>
                <a:cs typeface="Arial"/>
              </a:rPr>
              <a:t>n</a:t>
            </a:r>
            <a:r>
              <a:rPr kumimoji="0" sz="1400" b="0" i="0" u="none" strike="noStrike" kern="1200" cap="none" spc="0" normalizeH="0" baseline="0" noProof="0" dirty="0">
                <a:ln>
                  <a:noFill/>
                </a:ln>
                <a:effectLst/>
                <a:uLnTx/>
                <a:uFillTx/>
                <a:ea typeface="+mn-ea"/>
                <a:cs typeface="Arial"/>
              </a:rPr>
              <a:t>ding</a:t>
            </a:r>
            <a:r>
              <a:rPr kumimoji="0" sz="1400" b="0" i="0" u="none" strike="noStrike" kern="1200" cap="none" spc="-4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general</a:t>
            </a:r>
            <a:r>
              <a:rPr kumimoji="0" sz="1400" b="0" i="0" u="none" strike="noStrike" kern="1200" cap="none" spc="-4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capacit</a:t>
            </a:r>
            <a:r>
              <a:rPr kumimoji="0" sz="1400" b="0" i="0" u="none" strike="noStrike" kern="1200" cap="none" spc="-130" normalizeH="0" baseline="0" noProof="0" dirty="0">
                <a:ln>
                  <a:noFill/>
                </a:ln>
                <a:effectLst/>
                <a:uLnTx/>
                <a:uFillTx/>
                <a:ea typeface="+mn-ea"/>
                <a:cs typeface="Arial"/>
              </a:rPr>
              <a:t>y</a:t>
            </a:r>
            <a:r>
              <a:rPr kumimoji="0" sz="1400" b="0" i="0" u="none" strike="noStrike" kern="1200" cap="none" spc="0" normalizeH="0" baseline="0" noProof="0" dirty="0">
                <a:ln>
                  <a:noFill/>
                </a:ln>
                <a:effectLst/>
                <a:uLnTx/>
                <a:uFillTx/>
                <a:ea typeface="+mn-ea"/>
                <a:cs typeface="Arial"/>
              </a:rPr>
              <a:t>,</a:t>
            </a:r>
            <a:r>
              <a:rPr kumimoji="0" sz="1400" b="0" i="0" u="none" strike="noStrike" kern="1200" cap="none" spc="-30" normalizeH="0" baseline="0" noProof="0" dirty="0">
                <a:ln>
                  <a:noFill/>
                </a:ln>
                <a:effectLst/>
                <a:uLnTx/>
                <a:uFillTx/>
                <a:ea typeface="+mn-ea"/>
                <a:cs typeface="Arial"/>
              </a:rPr>
              <a:t> </a:t>
            </a:r>
            <a:r>
              <a:rPr kumimoji="0" sz="1400" b="0" i="0" u="none" strike="noStrike" kern="1200" cap="none" spc="-10" normalizeH="0" baseline="0" noProof="0" dirty="0">
                <a:ln>
                  <a:noFill/>
                </a:ln>
                <a:effectLst/>
                <a:uLnTx/>
                <a:uFillTx/>
                <a:ea typeface="+mn-ea"/>
                <a:cs typeface="Arial"/>
              </a:rPr>
              <a:t>m</a:t>
            </a:r>
            <a:r>
              <a:rPr kumimoji="0" sz="1400" b="0" i="0" u="none" strike="noStrike" kern="1200" cap="none" spc="0" normalizeH="0" baseline="0" noProof="0" dirty="0">
                <a:ln>
                  <a:noFill/>
                </a:ln>
                <a:effectLst/>
                <a:uLnTx/>
                <a:uFillTx/>
                <a:ea typeface="+mn-ea"/>
                <a:cs typeface="Arial"/>
              </a:rPr>
              <a:t>oti</a:t>
            </a:r>
            <a:r>
              <a:rPr kumimoji="0" sz="1400" b="0" i="0" u="none" strike="noStrike" kern="1200" cap="none" spc="-20" normalizeH="0" baseline="0" noProof="0" dirty="0">
                <a:ln>
                  <a:noFill/>
                </a:ln>
                <a:effectLst/>
                <a:uLnTx/>
                <a:uFillTx/>
                <a:ea typeface="+mn-ea"/>
                <a:cs typeface="Arial"/>
              </a:rPr>
              <a:t>v</a:t>
            </a:r>
            <a:r>
              <a:rPr kumimoji="0" sz="1400" b="0" i="0" u="none" strike="noStrike" kern="1200" cap="none" spc="0" normalizeH="0" baseline="0" noProof="0" dirty="0">
                <a:ln>
                  <a:noFill/>
                </a:ln>
                <a:effectLst/>
                <a:uLnTx/>
                <a:uFillTx/>
                <a:ea typeface="+mn-ea"/>
                <a:cs typeface="Arial"/>
              </a:rPr>
              <a:t>ation</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for</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change,</a:t>
            </a:r>
            <a:r>
              <a:rPr kumimoji="0" sz="1400" b="0" i="0" u="none" strike="noStrike" kern="1200" cap="none" spc="-55" normalizeH="0" baseline="0" noProof="0" dirty="0">
                <a:ln>
                  <a:noFill/>
                </a:ln>
                <a:effectLst/>
                <a:uLnTx/>
                <a:uFillTx/>
                <a:ea typeface="+mn-ea"/>
                <a:cs typeface="Arial"/>
              </a:rPr>
              <a:t> </a:t>
            </a:r>
            <a:r>
              <a:rPr kumimoji="0" sz="1400" b="0" i="0" u="none" strike="noStrike" kern="1200" cap="none" spc="0" normalizeH="0" baseline="0" noProof="0" dirty="0" smtClean="0">
                <a:ln>
                  <a:noFill/>
                </a:ln>
                <a:effectLst/>
                <a:uLnTx/>
                <a:uFillTx/>
                <a:ea typeface="+mn-ea"/>
                <a:cs typeface="Arial"/>
              </a:rPr>
              <a:t>as</a:t>
            </a:r>
            <a:r>
              <a:rPr kumimoji="0" lang="en-US" sz="1400" b="0" i="0" u="none" strike="noStrike" kern="1200" cap="none" spc="0" normalizeH="0" noProof="0" dirty="0" smtClean="0">
                <a:ln>
                  <a:noFill/>
                </a:ln>
                <a:effectLst/>
                <a:uLnTx/>
                <a:uFillTx/>
                <a:ea typeface="+mn-ea"/>
                <a:cs typeface="Arial"/>
              </a:rPr>
              <a:t> </a:t>
            </a:r>
            <a:r>
              <a:rPr kumimoji="0" sz="1400" b="0" i="0" u="none" strike="noStrike" kern="1200" cap="none" spc="-20" normalizeH="0" baseline="0" noProof="0" dirty="0" smtClean="0">
                <a:ln>
                  <a:noFill/>
                </a:ln>
                <a:effectLst/>
                <a:uLnTx/>
                <a:uFillTx/>
                <a:ea typeface="+mn-ea"/>
                <a:cs typeface="Arial"/>
              </a:rPr>
              <a:t>w</a:t>
            </a:r>
            <a:r>
              <a:rPr kumimoji="0" sz="1400" b="0" i="0" u="none" strike="noStrike" kern="1200" cap="none" spc="0" normalizeH="0" baseline="0" noProof="0" dirty="0" smtClean="0">
                <a:ln>
                  <a:noFill/>
                </a:ln>
                <a:effectLst/>
                <a:uLnTx/>
                <a:uFillTx/>
                <a:ea typeface="+mn-ea"/>
                <a:cs typeface="Arial"/>
              </a:rPr>
              <a:t>ell </a:t>
            </a:r>
            <a:r>
              <a:rPr kumimoji="0" sz="1400" b="0" i="0" u="none" strike="noStrike" kern="1200" cap="none" spc="0" normalizeH="0" baseline="0" noProof="0" dirty="0">
                <a:ln>
                  <a:noFill/>
                </a:ln>
                <a:effectLst/>
                <a:uLnTx/>
                <a:uFillTx/>
                <a:ea typeface="+mn-ea"/>
                <a:cs typeface="Arial"/>
              </a:rPr>
              <a:t>as</a:t>
            </a:r>
            <a:r>
              <a:rPr kumimoji="0" sz="1400" b="0" i="0" u="none" strike="noStrike" kern="1200" cap="none" spc="-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QI</a:t>
            </a:r>
          </a:p>
          <a:p>
            <a:pPr marL="299085" marR="0" lvl="0" indent="-286385" algn="l" defTabSz="914400" rtl="0" eaLnBrk="1" fontAlgn="auto" latinLnBrk="0" hangingPunct="1">
              <a:lnSpc>
                <a:spcPct val="100000"/>
              </a:lnSpc>
              <a:spcBef>
                <a:spcPts val="0"/>
              </a:spcBef>
              <a:spcAft>
                <a:spcPts val="0"/>
              </a:spcAft>
              <a:buClr>
                <a:srgbClr val="004969"/>
              </a:buClr>
              <a:buSzTx/>
              <a:buFont typeface="Arial" panose="020B0604020202020204" pitchFamily="34" charset="0"/>
              <a:buChar char="•"/>
              <a:tabLst>
                <a:tab pos="299720" algn="l"/>
              </a:tabLst>
              <a:defRPr/>
            </a:pPr>
            <a:r>
              <a:rPr kumimoji="0" sz="1400" b="0" i="0" u="none" strike="noStrike" kern="1200" cap="none" spc="0" normalizeH="0" baseline="0" noProof="0" dirty="0">
                <a:ln>
                  <a:noFill/>
                </a:ln>
                <a:effectLst/>
                <a:uLnTx/>
                <a:uFillTx/>
                <a:ea typeface="+mn-ea"/>
                <a:cs typeface="Arial"/>
              </a:rPr>
              <a:t>Interd</a:t>
            </a:r>
            <a:r>
              <a:rPr kumimoji="0" sz="1400" b="0" i="0" u="none" strike="noStrike" kern="1200" cap="none" spc="-15" normalizeH="0" baseline="0" noProof="0" dirty="0">
                <a:ln>
                  <a:noFill/>
                </a:ln>
                <a:effectLst/>
                <a:uLnTx/>
                <a:uFillTx/>
                <a:ea typeface="+mn-ea"/>
                <a:cs typeface="Arial"/>
              </a:rPr>
              <a:t>e</a:t>
            </a:r>
            <a:r>
              <a:rPr kumimoji="0" sz="1400" b="0" i="0" u="none" strike="noStrike" kern="1200" cap="none" spc="0" normalizeH="0" baseline="0" noProof="0" dirty="0">
                <a:ln>
                  <a:noFill/>
                </a:ln>
                <a:effectLst/>
                <a:uLnTx/>
                <a:uFillTx/>
                <a:ea typeface="+mn-ea"/>
                <a:cs typeface="Arial"/>
              </a:rPr>
              <a:t>pe</a:t>
            </a:r>
            <a:r>
              <a:rPr kumimoji="0" sz="1400" b="0" i="0" u="none" strike="noStrike" kern="1200" cap="none" spc="-15" normalizeH="0" baseline="0" noProof="0" dirty="0">
                <a:ln>
                  <a:noFill/>
                </a:ln>
                <a:effectLst/>
                <a:uLnTx/>
                <a:uFillTx/>
                <a:ea typeface="+mn-ea"/>
                <a:cs typeface="Arial"/>
              </a:rPr>
              <a:t>n</a:t>
            </a:r>
            <a:r>
              <a:rPr kumimoji="0" sz="1400" b="0" i="0" u="none" strike="noStrike" kern="1200" cap="none" spc="0" normalizeH="0" baseline="0" noProof="0" dirty="0">
                <a:ln>
                  <a:noFill/>
                </a:ln>
                <a:effectLst/>
                <a:uLnTx/>
                <a:uFillTx/>
                <a:ea typeface="+mn-ea"/>
                <a:cs typeface="Arial"/>
              </a:rPr>
              <a:t>d</a:t>
            </a:r>
            <a:r>
              <a:rPr kumimoji="0" sz="1400" b="0" i="0" u="none" strike="noStrike" kern="1200" cap="none" spc="-15" normalizeH="0" baseline="0" noProof="0" dirty="0">
                <a:ln>
                  <a:noFill/>
                </a:ln>
                <a:effectLst/>
                <a:uLnTx/>
                <a:uFillTx/>
                <a:ea typeface="+mn-ea"/>
                <a:cs typeface="Arial"/>
              </a:rPr>
              <a:t>e</a:t>
            </a:r>
            <a:r>
              <a:rPr kumimoji="0" sz="1400" b="0" i="0" u="none" strike="noStrike" kern="1200" cap="none" spc="0" normalizeH="0" baseline="0" noProof="0" dirty="0">
                <a:ln>
                  <a:noFill/>
                </a:ln>
                <a:effectLst/>
                <a:uLnTx/>
                <a:uFillTx/>
                <a:ea typeface="+mn-ea"/>
                <a:cs typeface="Arial"/>
              </a:rPr>
              <a:t>n</a:t>
            </a:r>
            <a:r>
              <a:rPr kumimoji="0" sz="1400" b="0" i="0" u="none" strike="noStrike" kern="1200" cap="none" spc="-10" normalizeH="0" baseline="0" noProof="0" dirty="0">
                <a:ln>
                  <a:noFill/>
                </a:ln>
                <a:effectLst/>
                <a:uLnTx/>
                <a:uFillTx/>
                <a:ea typeface="+mn-ea"/>
                <a:cs typeface="Arial"/>
              </a:rPr>
              <a:t>c</a:t>
            </a:r>
            <a:r>
              <a:rPr kumimoji="0" sz="1400" b="0" i="0" u="none" strike="noStrike" kern="1200" cap="none" spc="0" normalizeH="0" baseline="0" noProof="0" dirty="0">
                <a:ln>
                  <a:noFill/>
                </a:ln>
                <a:effectLst/>
                <a:uLnTx/>
                <a:uFillTx/>
                <a:ea typeface="+mn-ea"/>
                <a:cs typeface="Arial"/>
              </a:rPr>
              <a:t>y</a:t>
            </a:r>
            <a:r>
              <a:rPr kumimoji="0" sz="1400" b="0" i="0" u="none" strike="noStrike" kern="1200" cap="none" spc="-4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of</a:t>
            </a:r>
            <a:r>
              <a:rPr kumimoji="0" sz="1400" b="0" i="0" u="none" strike="noStrike" kern="1200" cap="none" spc="-15"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conte</a:t>
            </a:r>
            <a:r>
              <a:rPr kumimoji="0" sz="1400" b="0" i="0" u="none" strike="noStrike" kern="1200" cap="none" spc="-20" normalizeH="0" baseline="0" noProof="0" dirty="0">
                <a:ln>
                  <a:noFill/>
                </a:ln>
                <a:effectLst/>
                <a:uLnTx/>
                <a:uFillTx/>
                <a:ea typeface="+mn-ea"/>
                <a:cs typeface="Arial"/>
              </a:rPr>
              <a:t>x</a:t>
            </a:r>
            <a:r>
              <a:rPr kumimoji="0" sz="1400" b="0" i="0" u="none" strike="noStrike" kern="1200" cap="none" spc="0" normalizeH="0" baseline="0" noProof="0" dirty="0">
                <a:ln>
                  <a:noFill/>
                </a:ln>
                <a:effectLst/>
                <a:uLnTx/>
                <a:uFillTx/>
                <a:ea typeface="+mn-ea"/>
                <a:cs typeface="Arial"/>
              </a:rPr>
              <a:t>t</a:t>
            </a:r>
            <a:r>
              <a:rPr kumimoji="0" sz="1400" b="0" i="0" u="none" strike="noStrike" kern="1200" cap="none" spc="-3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and</a:t>
            </a:r>
            <a:r>
              <a:rPr kumimoji="0" sz="1400" b="0" i="0" u="none" strike="noStrike" kern="1200" cap="none" spc="-20" normalizeH="0" baseline="0" noProof="0" dirty="0">
                <a:ln>
                  <a:noFill/>
                </a:ln>
                <a:effectLst/>
                <a:uLnTx/>
                <a:uFillTx/>
                <a:ea typeface="+mn-ea"/>
                <a:cs typeface="Arial"/>
              </a:rPr>
              <a:t> </a:t>
            </a:r>
            <a:r>
              <a:rPr kumimoji="0" sz="1400" b="0" i="0" u="none" strike="noStrike" kern="1200" cap="none" spc="0" normalizeH="0" baseline="0" noProof="0" dirty="0">
                <a:ln>
                  <a:noFill/>
                </a:ln>
                <a:effectLst/>
                <a:uLnTx/>
                <a:uFillTx/>
                <a:ea typeface="+mn-ea"/>
                <a:cs typeface="Arial"/>
              </a:rPr>
              <a:t>content</a:t>
            </a:r>
          </a:p>
        </p:txBody>
      </p:sp>
    </p:spTree>
    <p:extLst>
      <p:ext uri="{BB962C8B-B14F-4D97-AF65-F5344CB8AC3E}">
        <p14:creationId xmlns:p14="http://schemas.microsoft.com/office/powerpoint/2010/main" val="40973461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27760819"/>
              </p:ext>
            </p:extLst>
          </p:nvPr>
        </p:nvGraphicFramePr>
        <p:xfrm>
          <a:off x="203201" y="1066801"/>
          <a:ext cx="8940799"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ctrTitle"/>
          </p:nvPr>
        </p:nvSpPr>
        <p:spPr>
          <a:xfrm>
            <a:off x="343069" y="196646"/>
            <a:ext cx="8375904" cy="786580"/>
          </a:xfrm>
        </p:spPr>
        <p:txBody>
          <a:bodyPr>
            <a:normAutofit/>
          </a:bodyPr>
          <a:lstStyle/>
          <a:p>
            <a:r>
              <a:rPr lang="en-US" dirty="0" smtClean="0"/>
              <a:t>Driver Diagram</a:t>
            </a:r>
            <a:endParaRPr lang="en-US" dirty="0"/>
          </a:p>
        </p:txBody>
      </p:sp>
      <p:sp>
        <p:nvSpPr>
          <p:cNvPr id="5" name="TextBox 4"/>
          <p:cNvSpPr txBox="1"/>
          <p:nvPr/>
        </p:nvSpPr>
        <p:spPr>
          <a:xfrm>
            <a:off x="203201" y="1818640"/>
            <a:ext cx="2315465" cy="2246769"/>
          </a:xfrm>
          <a:prstGeom prst="rect">
            <a:avLst/>
          </a:prstGeom>
          <a:solidFill>
            <a:schemeClr val="accent2"/>
          </a:solidFill>
        </p:spPr>
        <p:txBody>
          <a:bodyPr wrap="square" rtlCol="0">
            <a:spAutoFit/>
          </a:bodyPr>
          <a:lstStyle/>
          <a:p>
            <a:pPr lvl="0" algn="ctr"/>
            <a:r>
              <a:rPr lang="en-US" sz="1400" b="1" dirty="0" smtClean="0">
                <a:solidFill>
                  <a:schemeClr val="bg1"/>
                </a:solidFill>
                <a:cs typeface="Calibri"/>
              </a:rPr>
              <a:t>Vision</a:t>
            </a:r>
            <a:endParaRPr lang="en-US" sz="1400" dirty="0" smtClean="0">
              <a:solidFill>
                <a:schemeClr val="bg1"/>
              </a:solidFill>
              <a:cs typeface="Calibri"/>
            </a:endParaRPr>
          </a:p>
          <a:p>
            <a:pPr lvl="0" algn="ctr"/>
            <a:r>
              <a:rPr lang="en-US" sz="1400" dirty="0" smtClean="0">
                <a:solidFill>
                  <a:schemeClr val="bg1"/>
                </a:solidFill>
                <a:cs typeface="Calibri"/>
              </a:rPr>
              <a:t>Bu</a:t>
            </a:r>
            <a:r>
              <a:rPr lang="en-US" sz="1400" spc="-5" dirty="0" smtClean="0">
                <a:solidFill>
                  <a:schemeClr val="bg1"/>
                </a:solidFill>
                <a:cs typeface="Calibri"/>
              </a:rPr>
              <a:t>i</a:t>
            </a:r>
            <a:r>
              <a:rPr lang="en-US" sz="1400" dirty="0" smtClean="0">
                <a:solidFill>
                  <a:schemeClr val="bg1"/>
                </a:solidFill>
                <a:cs typeface="Calibri"/>
              </a:rPr>
              <a:t>ld</a:t>
            </a:r>
            <a:r>
              <a:rPr lang="en-US" sz="1400" spc="-15" dirty="0" smtClean="0">
                <a:solidFill>
                  <a:schemeClr val="bg1"/>
                </a:solidFill>
                <a:cs typeface="Calibri"/>
              </a:rPr>
              <a:t> </a:t>
            </a:r>
            <a:r>
              <a:rPr lang="en-US" sz="1400" dirty="0">
                <a:solidFill>
                  <a:schemeClr val="bg1"/>
                </a:solidFill>
                <a:cs typeface="Calibri"/>
              </a:rPr>
              <a:t>c</a:t>
            </a:r>
            <a:r>
              <a:rPr lang="en-US" sz="1400" spc="-10" dirty="0">
                <a:solidFill>
                  <a:schemeClr val="bg1"/>
                </a:solidFill>
                <a:cs typeface="Calibri"/>
              </a:rPr>
              <a:t>o</a:t>
            </a:r>
            <a:r>
              <a:rPr lang="en-US" sz="1400" spc="-5" dirty="0">
                <a:solidFill>
                  <a:schemeClr val="bg1"/>
                </a:solidFill>
                <a:cs typeface="Calibri"/>
              </a:rPr>
              <a:t>mmu</a:t>
            </a:r>
            <a:r>
              <a:rPr lang="en-US" sz="1400" spc="-10" dirty="0">
                <a:solidFill>
                  <a:schemeClr val="bg1"/>
                </a:solidFill>
                <a:cs typeface="Calibri"/>
              </a:rPr>
              <a:t>n</a:t>
            </a:r>
            <a:r>
              <a:rPr lang="en-US" sz="1400" dirty="0">
                <a:solidFill>
                  <a:schemeClr val="bg1"/>
                </a:solidFill>
                <a:cs typeface="Calibri"/>
              </a:rPr>
              <a:t>i</a:t>
            </a:r>
            <a:r>
              <a:rPr lang="en-US" sz="1400" spc="-10" dirty="0">
                <a:solidFill>
                  <a:schemeClr val="bg1"/>
                </a:solidFill>
                <a:cs typeface="Calibri"/>
              </a:rPr>
              <a:t>t</a:t>
            </a:r>
            <a:r>
              <a:rPr lang="en-US" sz="1400" dirty="0">
                <a:solidFill>
                  <a:schemeClr val="bg1"/>
                </a:solidFill>
                <a:cs typeface="Calibri"/>
              </a:rPr>
              <a:t>y c</a:t>
            </a:r>
            <a:r>
              <a:rPr lang="en-US" sz="1400" spc="-5" dirty="0">
                <a:solidFill>
                  <a:schemeClr val="bg1"/>
                </a:solidFill>
                <a:cs typeface="Calibri"/>
              </a:rPr>
              <a:t>apa</a:t>
            </a:r>
            <a:r>
              <a:rPr lang="en-US" sz="1400" dirty="0">
                <a:solidFill>
                  <a:schemeClr val="bg1"/>
                </a:solidFill>
                <a:cs typeface="Calibri"/>
              </a:rPr>
              <a:t>c</a:t>
            </a:r>
            <a:r>
              <a:rPr lang="en-US" sz="1400" spc="-5" dirty="0">
                <a:solidFill>
                  <a:schemeClr val="bg1"/>
                </a:solidFill>
                <a:cs typeface="Calibri"/>
              </a:rPr>
              <a:t>i</a:t>
            </a:r>
            <a:r>
              <a:rPr lang="en-US" sz="1400" spc="-10" dirty="0">
                <a:solidFill>
                  <a:schemeClr val="bg1"/>
                </a:solidFill>
                <a:cs typeface="Calibri"/>
              </a:rPr>
              <a:t>t</a:t>
            </a:r>
            <a:r>
              <a:rPr lang="en-US" sz="1400" dirty="0">
                <a:solidFill>
                  <a:schemeClr val="bg1"/>
                </a:solidFill>
                <a:cs typeface="Calibri"/>
              </a:rPr>
              <a:t>y,</a:t>
            </a:r>
            <a:r>
              <a:rPr lang="en-US" sz="1400" spc="-10" dirty="0">
                <a:solidFill>
                  <a:schemeClr val="bg1"/>
                </a:solidFill>
                <a:cs typeface="Calibri"/>
              </a:rPr>
              <a:t> </a:t>
            </a:r>
            <a:r>
              <a:rPr lang="en-US" sz="1400" dirty="0">
                <a:solidFill>
                  <a:schemeClr val="bg1"/>
                </a:solidFill>
                <a:cs typeface="Calibri"/>
              </a:rPr>
              <a:t>i</a:t>
            </a:r>
            <a:r>
              <a:rPr lang="en-US" sz="1400" spc="-10" dirty="0">
                <a:solidFill>
                  <a:schemeClr val="bg1"/>
                </a:solidFill>
                <a:cs typeface="Calibri"/>
              </a:rPr>
              <a:t>m</a:t>
            </a:r>
            <a:r>
              <a:rPr lang="en-US" sz="1400" spc="-5" dirty="0">
                <a:solidFill>
                  <a:schemeClr val="bg1"/>
                </a:solidFill>
                <a:cs typeface="Calibri"/>
              </a:rPr>
              <a:t>pro</a:t>
            </a:r>
            <a:r>
              <a:rPr lang="en-US" sz="1400" dirty="0">
                <a:solidFill>
                  <a:schemeClr val="bg1"/>
                </a:solidFill>
                <a:cs typeface="Calibri"/>
              </a:rPr>
              <a:t>ve </a:t>
            </a:r>
            <a:r>
              <a:rPr lang="en-US" sz="1400" spc="-10" dirty="0">
                <a:solidFill>
                  <a:schemeClr val="bg1"/>
                </a:solidFill>
                <a:cs typeface="Calibri"/>
              </a:rPr>
              <a:t>s</a:t>
            </a:r>
            <a:r>
              <a:rPr lang="en-US" sz="1400" spc="-5" dirty="0">
                <a:solidFill>
                  <a:schemeClr val="bg1"/>
                </a:solidFill>
                <a:cs typeface="Calibri"/>
              </a:rPr>
              <a:t>o</a:t>
            </a:r>
            <a:r>
              <a:rPr lang="en-US" sz="1400" dirty="0">
                <a:solidFill>
                  <a:schemeClr val="bg1"/>
                </a:solidFill>
                <a:cs typeface="Calibri"/>
              </a:rPr>
              <a:t>c</a:t>
            </a:r>
            <a:r>
              <a:rPr lang="en-US" sz="1400" spc="-5" dirty="0">
                <a:solidFill>
                  <a:schemeClr val="bg1"/>
                </a:solidFill>
                <a:cs typeface="Calibri"/>
              </a:rPr>
              <a:t>i</a:t>
            </a:r>
            <a:r>
              <a:rPr lang="en-US" sz="1400" dirty="0">
                <a:solidFill>
                  <a:schemeClr val="bg1"/>
                </a:solidFill>
                <a:cs typeface="Calibri"/>
              </a:rPr>
              <a:t>al</a:t>
            </a:r>
            <a:r>
              <a:rPr lang="en-US" sz="1400" spc="-5" dirty="0">
                <a:solidFill>
                  <a:schemeClr val="bg1"/>
                </a:solidFill>
                <a:cs typeface="Calibri"/>
              </a:rPr>
              <a:t> </a:t>
            </a:r>
            <a:r>
              <a:rPr lang="en-US" sz="1400" dirty="0">
                <a:solidFill>
                  <a:schemeClr val="bg1"/>
                </a:solidFill>
                <a:cs typeface="Calibri"/>
              </a:rPr>
              <a:t>c</a:t>
            </a:r>
            <a:r>
              <a:rPr lang="en-US" sz="1400" spc="-10" dirty="0">
                <a:solidFill>
                  <a:schemeClr val="bg1"/>
                </a:solidFill>
                <a:cs typeface="Calibri"/>
              </a:rPr>
              <a:t>o</a:t>
            </a:r>
            <a:r>
              <a:rPr lang="en-US" sz="1400" spc="-5" dirty="0">
                <a:solidFill>
                  <a:schemeClr val="bg1"/>
                </a:solidFill>
                <a:cs typeface="Calibri"/>
              </a:rPr>
              <a:t>hes</a:t>
            </a:r>
            <a:r>
              <a:rPr lang="en-US" sz="1400" dirty="0">
                <a:solidFill>
                  <a:schemeClr val="bg1"/>
                </a:solidFill>
                <a:cs typeface="Calibri"/>
              </a:rPr>
              <a:t>i</a:t>
            </a:r>
            <a:r>
              <a:rPr lang="en-US" sz="1400" spc="-10" dirty="0">
                <a:solidFill>
                  <a:schemeClr val="bg1"/>
                </a:solidFill>
                <a:cs typeface="Calibri"/>
              </a:rPr>
              <a:t>o</a:t>
            </a:r>
            <a:r>
              <a:rPr lang="en-US" sz="1400" spc="-5" dirty="0">
                <a:solidFill>
                  <a:schemeClr val="bg1"/>
                </a:solidFill>
                <a:cs typeface="Calibri"/>
              </a:rPr>
              <a:t>n</a:t>
            </a:r>
            <a:r>
              <a:rPr lang="en-US" sz="1400" dirty="0">
                <a:solidFill>
                  <a:schemeClr val="bg1"/>
                </a:solidFill>
                <a:cs typeface="Calibri"/>
              </a:rPr>
              <a:t>,</a:t>
            </a:r>
            <a:r>
              <a:rPr lang="en-US" sz="1400" spc="-15" dirty="0">
                <a:solidFill>
                  <a:schemeClr val="bg1"/>
                </a:solidFill>
                <a:cs typeface="Calibri"/>
              </a:rPr>
              <a:t> </a:t>
            </a:r>
            <a:r>
              <a:rPr lang="en-US" sz="1400" dirty="0">
                <a:solidFill>
                  <a:schemeClr val="bg1"/>
                </a:solidFill>
                <a:cs typeface="Calibri"/>
              </a:rPr>
              <a:t>a</a:t>
            </a:r>
            <a:r>
              <a:rPr lang="en-US" sz="1400" spc="-5" dirty="0">
                <a:solidFill>
                  <a:schemeClr val="bg1"/>
                </a:solidFill>
                <a:cs typeface="Calibri"/>
              </a:rPr>
              <a:t>n</a:t>
            </a:r>
            <a:r>
              <a:rPr lang="en-US" sz="1400" dirty="0">
                <a:solidFill>
                  <a:schemeClr val="bg1"/>
                </a:solidFill>
                <a:cs typeface="Calibri"/>
              </a:rPr>
              <a:t>d </a:t>
            </a:r>
            <a:r>
              <a:rPr lang="en-US" sz="1400" spc="-10" dirty="0">
                <a:solidFill>
                  <a:schemeClr val="bg1"/>
                </a:solidFill>
                <a:cs typeface="Calibri"/>
              </a:rPr>
              <a:t>st</a:t>
            </a:r>
            <a:r>
              <a:rPr lang="en-US" sz="1400" dirty="0">
                <a:solidFill>
                  <a:schemeClr val="bg1"/>
                </a:solidFill>
                <a:cs typeface="Calibri"/>
              </a:rPr>
              <a:t>ren</a:t>
            </a:r>
            <a:r>
              <a:rPr lang="en-US" sz="1400" spc="-10" dirty="0">
                <a:solidFill>
                  <a:schemeClr val="bg1"/>
                </a:solidFill>
                <a:cs typeface="Calibri"/>
              </a:rPr>
              <a:t>gt</a:t>
            </a:r>
            <a:r>
              <a:rPr lang="en-US" sz="1400" spc="-5" dirty="0">
                <a:solidFill>
                  <a:schemeClr val="bg1"/>
                </a:solidFill>
                <a:cs typeface="Calibri"/>
              </a:rPr>
              <a:t>he</a:t>
            </a:r>
            <a:r>
              <a:rPr lang="en-US" sz="1400" dirty="0">
                <a:solidFill>
                  <a:schemeClr val="bg1"/>
                </a:solidFill>
                <a:cs typeface="Calibri"/>
              </a:rPr>
              <a:t>n</a:t>
            </a:r>
            <a:r>
              <a:rPr lang="en-US" sz="1400" spc="-15" dirty="0">
                <a:solidFill>
                  <a:schemeClr val="bg1"/>
                </a:solidFill>
                <a:cs typeface="Calibri"/>
              </a:rPr>
              <a:t> </a:t>
            </a:r>
            <a:r>
              <a:rPr lang="en-US" sz="1400" spc="-5" dirty="0">
                <a:solidFill>
                  <a:schemeClr val="bg1"/>
                </a:solidFill>
                <a:cs typeface="Calibri"/>
              </a:rPr>
              <a:t>fam</a:t>
            </a:r>
            <a:r>
              <a:rPr lang="en-US" sz="1400" dirty="0">
                <a:solidFill>
                  <a:schemeClr val="bg1"/>
                </a:solidFill>
                <a:cs typeface="Calibri"/>
              </a:rPr>
              <a:t>i</a:t>
            </a:r>
            <a:r>
              <a:rPr lang="en-US" sz="1400" spc="-5" dirty="0">
                <a:solidFill>
                  <a:schemeClr val="bg1"/>
                </a:solidFill>
                <a:cs typeface="Calibri"/>
              </a:rPr>
              <a:t>l</a:t>
            </a:r>
            <a:r>
              <a:rPr lang="en-US" sz="1400" dirty="0">
                <a:solidFill>
                  <a:schemeClr val="bg1"/>
                </a:solidFill>
                <a:cs typeface="Calibri"/>
              </a:rPr>
              <a:t>y </a:t>
            </a:r>
            <a:r>
              <a:rPr lang="en-US" sz="1400" spc="-5" dirty="0">
                <a:solidFill>
                  <a:schemeClr val="bg1"/>
                </a:solidFill>
                <a:cs typeface="Calibri"/>
              </a:rPr>
              <a:t>p</a:t>
            </a:r>
            <a:r>
              <a:rPr lang="en-US" sz="1400" dirty="0">
                <a:solidFill>
                  <a:schemeClr val="bg1"/>
                </a:solidFill>
                <a:cs typeface="Calibri"/>
              </a:rPr>
              <a:t>ro</a:t>
            </a:r>
            <a:r>
              <a:rPr lang="en-US" sz="1400" spc="-15" dirty="0">
                <a:solidFill>
                  <a:schemeClr val="bg1"/>
                </a:solidFill>
                <a:cs typeface="Calibri"/>
              </a:rPr>
              <a:t>t</a:t>
            </a:r>
            <a:r>
              <a:rPr lang="en-US" sz="1400" dirty="0">
                <a:solidFill>
                  <a:schemeClr val="bg1"/>
                </a:solidFill>
                <a:cs typeface="Calibri"/>
              </a:rPr>
              <a:t>ec</a:t>
            </a:r>
            <a:r>
              <a:rPr lang="en-US" sz="1400" spc="-10" dirty="0">
                <a:solidFill>
                  <a:schemeClr val="bg1"/>
                </a:solidFill>
                <a:cs typeface="Calibri"/>
              </a:rPr>
              <a:t>t</a:t>
            </a:r>
            <a:r>
              <a:rPr lang="en-US" sz="1400" spc="-5" dirty="0">
                <a:solidFill>
                  <a:schemeClr val="bg1"/>
                </a:solidFill>
                <a:cs typeface="Calibri"/>
              </a:rPr>
              <a:t>i</a:t>
            </a:r>
            <a:r>
              <a:rPr lang="en-US" sz="1400" dirty="0">
                <a:solidFill>
                  <a:schemeClr val="bg1"/>
                </a:solidFill>
                <a:cs typeface="Calibri"/>
              </a:rPr>
              <a:t>ve</a:t>
            </a:r>
            <a:r>
              <a:rPr lang="en-US" sz="1400" spc="-20" dirty="0">
                <a:solidFill>
                  <a:schemeClr val="bg1"/>
                </a:solidFill>
                <a:cs typeface="Calibri"/>
              </a:rPr>
              <a:t> </a:t>
            </a:r>
            <a:r>
              <a:rPr lang="en-US" sz="1400" spc="-5" dirty="0">
                <a:solidFill>
                  <a:schemeClr val="bg1"/>
                </a:solidFill>
                <a:cs typeface="Calibri"/>
              </a:rPr>
              <a:t>fac</a:t>
            </a:r>
            <a:r>
              <a:rPr lang="en-US" sz="1400" spc="-10" dirty="0">
                <a:solidFill>
                  <a:schemeClr val="bg1"/>
                </a:solidFill>
                <a:cs typeface="Calibri"/>
              </a:rPr>
              <a:t>to</a:t>
            </a:r>
            <a:r>
              <a:rPr lang="en-US" sz="1400" dirty="0">
                <a:solidFill>
                  <a:schemeClr val="bg1"/>
                </a:solidFill>
                <a:cs typeface="Calibri"/>
              </a:rPr>
              <a:t>rs a</a:t>
            </a:r>
            <a:r>
              <a:rPr lang="en-US" sz="1400" spc="-5" dirty="0">
                <a:solidFill>
                  <a:schemeClr val="bg1"/>
                </a:solidFill>
                <a:cs typeface="Calibri"/>
              </a:rPr>
              <a:t>n</a:t>
            </a:r>
            <a:r>
              <a:rPr lang="en-US" sz="1400" dirty="0">
                <a:solidFill>
                  <a:schemeClr val="bg1"/>
                </a:solidFill>
                <a:cs typeface="Calibri"/>
              </a:rPr>
              <a:t>d</a:t>
            </a:r>
            <a:r>
              <a:rPr lang="en-US" sz="1400" spc="-15" dirty="0">
                <a:solidFill>
                  <a:schemeClr val="bg1"/>
                </a:solidFill>
                <a:cs typeface="Calibri"/>
              </a:rPr>
              <a:t> </a:t>
            </a:r>
            <a:r>
              <a:rPr lang="en-US" sz="1400" spc="-5" dirty="0">
                <a:solidFill>
                  <a:schemeClr val="bg1"/>
                </a:solidFill>
                <a:cs typeface="Calibri"/>
              </a:rPr>
              <a:t>neigh</a:t>
            </a:r>
            <a:r>
              <a:rPr lang="en-US" sz="1400" spc="-10" dirty="0">
                <a:solidFill>
                  <a:schemeClr val="bg1"/>
                </a:solidFill>
                <a:cs typeface="Calibri"/>
              </a:rPr>
              <a:t>b</a:t>
            </a:r>
            <a:r>
              <a:rPr lang="en-US" sz="1400" spc="-5" dirty="0">
                <a:solidFill>
                  <a:schemeClr val="bg1"/>
                </a:solidFill>
                <a:cs typeface="Calibri"/>
              </a:rPr>
              <a:t>o</a:t>
            </a:r>
            <a:r>
              <a:rPr lang="en-US" sz="1400" dirty="0">
                <a:solidFill>
                  <a:schemeClr val="bg1"/>
                </a:solidFill>
                <a:cs typeface="Calibri"/>
              </a:rPr>
              <a:t>r</a:t>
            </a:r>
            <a:r>
              <a:rPr lang="en-US" sz="1400" spc="-5" dirty="0">
                <a:solidFill>
                  <a:schemeClr val="bg1"/>
                </a:solidFill>
                <a:cs typeface="Calibri"/>
              </a:rPr>
              <a:t>h</a:t>
            </a:r>
            <a:r>
              <a:rPr lang="en-US" sz="1400" spc="-10" dirty="0">
                <a:solidFill>
                  <a:schemeClr val="bg1"/>
                </a:solidFill>
                <a:cs typeface="Calibri"/>
              </a:rPr>
              <a:t>o</a:t>
            </a:r>
            <a:r>
              <a:rPr lang="en-US" sz="1400" spc="-5" dirty="0">
                <a:solidFill>
                  <a:schemeClr val="bg1"/>
                </a:solidFill>
                <a:cs typeface="Calibri"/>
              </a:rPr>
              <a:t>o</a:t>
            </a:r>
            <a:r>
              <a:rPr lang="en-US" sz="1400" dirty="0">
                <a:solidFill>
                  <a:schemeClr val="bg1"/>
                </a:solidFill>
                <a:cs typeface="Calibri"/>
              </a:rPr>
              <a:t>d </a:t>
            </a:r>
            <a:r>
              <a:rPr lang="en-US" sz="1400" spc="-5" dirty="0">
                <a:solidFill>
                  <a:schemeClr val="bg1"/>
                </a:solidFill>
                <a:cs typeface="Calibri"/>
              </a:rPr>
              <a:t>op</a:t>
            </a:r>
            <a:r>
              <a:rPr lang="en-US" sz="1400" spc="-10" dirty="0">
                <a:solidFill>
                  <a:schemeClr val="bg1"/>
                </a:solidFill>
                <a:cs typeface="Calibri"/>
              </a:rPr>
              <a:t>p</a:t>
            </a:r>
            <a:r>
              <a:rPr lang="en-US" sz="1400" spc="-5" dirty="0">
                <a:solidFill>
                  <a:schemeClr val="bg1"/>
                </a:solidFill>
                <a:cs typeface="Calibri"/>
              </a:rPr>
              <a:t>o</a:t>
            </a:r>
            <a:r>
              <a:rPr lang="en-US" sz="1400" dirty="0">
                <a:solidFill>
                  <a:schemeClr val="bg1"/>
                </a:solidFill>
                <a:cs typeface="Calibri"/>
              </a:rPr>
              <a:t>r</a:t>
            </a:r>
            <a:r>
              <a:rPr lang="en-US" sz="1400" spc="-10" dirty="0">
                <a:solidFill>
                  <a:schemeClr val="bg1"/>
                </a:solidFill>
                <a:cs typeface="Calibri"/>
              </a:rPr>
              <a:t>t</a:t>
            </a:r>
            <a:r>
              <a:rPr lang="en-US" sz="1400" spc="-5" dirty="0">
                <a:solidFill>
                  <a:schemeClr val="bg1"/>
                </a:solidFill>
                <a:cs typeface="Calibri"/>
              </a:rPr>
              <a:t>u</a:t>
            </a:r>
            <a:r>
              <a:rPr lang="en-US" sz="1400" spc="-10" dirty="0">
                <a:solidFill>
                  <a:schemeClr val="bg1"/>
                </a:solidFill>
                <a:cs typeface="Calibri"/>
              </a:rPr>
              <a:t>n</a:t>
            </a:r>
            <a:r>
              <a:rPr lang="en-US" sz="1400" dirty="0">
                <a:solidFill>
                  <a:schemeClr val="bg1"/>
                </a:solidFill>
                <a:cs typeface="Calibri"/>
              </a:rPr>
              <a:t>i</a:t>
            </a:r>
            <a:r>
              <a:rPr lang="en-US" sz="1400" spc="-10" dirty="0">
                <a:solidFill>
                  <a:schemeClr val="bg1"/>
                </a:solidFill>
                <a:cs typeface="Calibri"/>
              </a:rPr>
              <a:t>t</a:t>
            </a:r>
            <a:r>
              <a:rPr lang="en-US" sz="1400" dirty="0">
                <a:solidFill>
                  <a:schemeClr val="bg1"/>
                </a:solidFill>
                <a:cs typeface="Calibri"/>
              </a:rPr>
              <a:t>y </a:t>
            </a:r>
            <a:r>
              <a:rPr lang="en-US" sz="1400" spc="-10" dirty="0">
                <a:solidFill>
                  <a:schemeClr val="bg1"/>
                </a:solidFill>
                <a:cs typeface="Calibri"/>
              </a:rPr>
              <a:t>st</a:t>
            </a:r>
            <a:r>
              <a:rPr lang="en-US" sz="1400" dirty="0">
                <a:solidFill>
                  <a:schemeClr val="bg1"/>
                </a:solidFill>
                <a:cs typeface="Calibri"/>
              </a:rPr>
              <a:t>r</a:t>
            </a:r>
            <a:r>
              <a:rPr lang="en-US" sz="1400" spc="-5" dirty="0">
                <a:solidFill>
                  <a:schemeClr val="bg1"/>
                </a:solidFill>
                <a:cs typeface="Calibri"/>
              </a:rPr>
              <a:t>u</a:t>
            </a:r>
            <a:r>
              <a:rPr lang="en-US" sz="1400" spc="-10" dirty="0">
                <a:solidFill>
                  <a:schemeClr val="bg1"/>
                </a:solidFill>
                <a:cs typeface="Calibri"/>
              </a:rPr>
              <a:t>ct</a:t>
            </a:r>
            <a:r>
              <a:rPr lang="en-US" sz="1400" spc="-5" dirty="0">
                <a:solidFill>
                  <a:schemeClr val="bg1"/>
                </a:solidFill>
                <a:cs typeface="Calibri"/>
              </a:rPr>
              <a:t>ur</a:t>
            </a:r>
            <a:r>
              <a:rPr lang="en-US" sz="1400" dirty="0">
                <a:solidFill>
                  <a:schemeClr val="bg1"/>
                </a:solidFill>
                <a:cs typeface="Calibri"/>
              </a:rPr>
              <a:t>es </a:t>
            </a:r>
            <a:r>
              <a:rPr lang="en-US" sz="1400" spc="-15" dirty="0">
                <a:solidFill>
                  <a:schemeClr val="bg1"/>
                </a:solidFill>
                <a:cs typeface="Calibri"/>
              </a:rPr>
              <a:t> </a:t>
            </a:r>
            <a:r>
              <a:rPr lang="en-US" sz="1400" spc="-5" dirty="0">
                <a:solidFill>
                  <a:schemeClr val="bg1"/>
                </a:solidFill>
                <a:cs typeface="Calibri"/>
              </a:rPr>
              <a:t>t</a:t>
            </a:r>
            <a:r>
              <a:rPr lang="en-US" sz="1400" dirty="0">
                <a:solidFill>
                  <a:schemeClr val="bg1"/>
                </a:solidFill>
                <a:cs typeface="Calibri"/>
              </a:rPr>
              <a:t>o </a:t>
            </a:r>
            <a:r>
              <a:rPr lang="en-US" sz="1400" spc="-5" dirty="0">
                <a:solidFill>
                  <a:schemeClr val="bg1"/>
                </a:solidFill>
                <a:cs typeface="Calibri"/>
              </a:rPr>
              <a:t>m</a:t>
            </a:r>
            <a:r>
              <a:rPr lang="en-US" sz="1400" dirty="0">
                <a:solidFill>
                  <a:schemeClr val="bg1"/>
                </a:solidFill>
                <a:cs typeface="Calibri"/>
              </a:rPr>
              <a:t>ax</a:t>
            </a:r>
            <a:r>
              <a:rPr lang="en-US" sz="1400" spc="-10" dirty="0">
                <a:solidFill>
                  <a:schemeClr val="bg1"/>
                </a:solidFill>
                <a:cs typeface="Calibri"/>
              </a:rPr>
              <a:t>i</a:t>
            </a:r>
            <a:r>
              <a:rPr lang="en-US" sz="1400" spc="-5" dirty="0">
                <a:solidFill>
                  <a:schemeClr val="bg1"/>
                </a:solidFill>
                <a:cs typeface="Calibri"/>
              </a:rPr>
              <a:t>m</a:t>
            </a:r>
            <a:r>
              <a:rPr lang="en-US" sz="1400" dirty="0">
                <a:solidFill>
                  <a:schemeClr val="bg1"/>
                </a:solidFill>
                <a:cs typeface="Calibri"/>
              </a:rPr>
              <a:t>ize</a:t>
            </a:r>
            <a:r>
              <a:rPr lang="en-US" sz="1400" spc="-35" dirty="0">
                <a:solidFill>
                  <a:schemeClr val="bg1"/>
                </a:solidFill>
                <a:cs typeface="Calibri"/>
              </a:rPr>
              <a:t> </a:t>
            </a:r>
            <a:r>
              <a:rPr lang="en-US" sz="1400" spc="-10" dirty="0">
                <a:solidFill>
                  <a:schemeClr val="bg1"/>
                </a:solidFill>
                <a:cs typeface="Calibri"/>
              </a:rPr>
              <a:t>s</a:t>
            </a:r>
            <a:r>
              <a:rPr lang="en-US" sz="1400" spc="-5" dirty="0">
                <a:solidFill>
                  <a:schemeClr val="bg1"/>
                </a:solidFill>
                <a:cs typeface="Calibri"/>
              </a:rPr>
              <a:t>o</a:t>
            </a:r>
            <a:r>
              <a:rPr lang="en-US" sz="1400" dirty="0">
                <a:solidFill>
                  <a:schemeClr val="bg1"/>
                </a:solidFill>
                <a:cs typeface="Calibri"/>
              </a:rPr>
              <a:t>c</a:t>
            </a:r>
            <a:r>
              <a:rPr lang="en-US" sz="1400" spc="-5" dirty="0">
                <a:solidFill>
                  <a:schemeClr val="bg1"/>
                </a:solidFill>
                <a:cs typeface="Calibri"/>
              </a:rPr>
              <a:t>i</a:t>
            </a:r>
            <a:r>
              <a:rPr lang="en-US" sz="1400" dirty="0">
                <a:solidFill>
                  <a:schemeClr val="bg1"/>
                </a:solidFill>
                <a:cs typeface="Calibri"/>
              </a:rPr>
              <a:t>a</a:t>
            </a:r>
            <a:r>
              <a:rPr lang="en-US" sz="1400" spc="-5" dirty="0">
                <a:solidFill>
                  <a:schemeClr val="bg1"/>
                </a:solidFill>
                <a:cs typeface="Calibri"/>
              </a:rPr>
              <a:t>l</a:t>
            </a:r>
            <a:r>
              <a:rPr lang="en-US" sz="1400" dirty="0">
                <a:solidFill>
                  <a:schemeClr val="bg1"/>
                </a:solidFill>
                <a:cs typeface="Calibri"/>
              </a:rPr>
              <a:t>- em</a:t>
            </a:r>
            <a:r>
              <a:rPr lang="en-US" sz="1400" spc="-10" dirty="0">
                <a:solidFill>
                  <a:schemeClr val="bg1"/>
                </a:solidFill>
                <a:cs typeface="Calibri"/>
              </a:rPr>
              <a:t>ot</a:t>
            </a:r>
            <a:r>
              <a:rPr lang="en-US" sz="1400" dirty="0">
                <a:solidFill>
                  <a:schemeClr val="bg1"/>
                </a:solidFill>
                <a:cs typeface="Calibri"/>
              </a:rPr>
              <a:t>i</a:t>
            </a:r>
            <a:r>
              <a:rPr lang="en-US" sz="1400" spc="-10" dirty="0">
                <a:solidFill>
                  <a:schemeClr val="bg1"/>
                </a:solidFill>
                <a:cs typeface="Calibri"/>
              </a:rPr>
              <a:t>o</a:t>
            </a:r>
            <a:r>
              <a:rPr lang="en-US" sz="1400" spc="-5" dirty="0">
                <a:solidFill>
                  <a:schemeClr val="bg1"/>
                </a:solidFill>
                <a:cs typeface="Calibri"/>
              </a:rPr>
              <a:t>na</a:t>
            </a:r>
            <a:r>
              <a:rPr lang="en-US" sz="1400" dirty="0">
                <a:solidFill>
                  <a:schemeClr val="bg1"/>
                </a:solidFill>
                <a:cs typeface="Calibri"/>
              </a:rPr>
              <a:t>l c</a:t>
            </a:r>
            <a:r>
              <a:rPr lang="en-US" sz="1400" spc="-10" dirty="0">
                <a:solidFill>
                  <a:schemeClr val="bg1"/>
                </a:solidFill>
                <a:cs typeface="Calibri"/>
              </a:rPr>
              <a:t>o</a:t>
            </a:r>
            <a:r>
              <a:rPr lang="en-US" sz="1400" spc="-5" dirty="0">
                <a:solidFill>
                  <a:schemeClr val="bg1"/>
                </a:solidFill>
                <a:cs typeface="Calibri"/>
              </a:rPr>
              <a:t>mpe</a:t>
            </a:r>
            <a:r>
              <a:rPr lang="en-US" sz="1400" spc="-10" dirty="0">
                <a:solidFill>
                  <a:schemeClr val="bg1"/>
                </a:solidFill>
                <a:cs typeface="Calibri"/>
              </a:rPr>
              <a:t>t</a:t>
            </a:r>
            <a:r>
              <a:rPr lang="en-US" sz="1400" dirty="0">
                <a:solidFill>
                  <a:schemeClr val="bg1"/>
                </a:solidFill>
                <a:cs typeface="Calibri"/>
              </a:rPr>
              <a:t>ence</a:t>
            </a:r>
            <a:r>
              <a:rPr lang="en-US" sz="1400" spc="-15" dirty="0">
                <a:solidFill>
                  <a:schemeClr val="bg1"/>
                </a:solidFill>
                <a:cs typeface="Calibri"/>
              </a:rPr>
              <a:t> </a:t>
            </a:r>
            <a:r>
              <a:rPr lang="en-US" sz="1400" dirty="0">
                <a:solidFill>
                  <a:schemeClr val="bg1"/>
                </a:solidFill>
                <a:cs typeface="Calibri"/>
              </a:rPr>
              <a:t>a</a:t>
            </a:r>
            <a:r>
              <a:rPr lang="en-US" sz="1400" spc="-5" dirty="0">
                <a:solidFill>
                  <a:schemeClr val="bg1"/>
                </a:solidFill>
                <a:cs typeface="Calibri"/>
              </a:rPr>
              <a:t>n</a:t>
            </a:r>
            <a:r>
              <a:rPr lang="en-US" sz="1400" dirty="0">
                <a:solidFill>
                  <a:schemeClr val="bg1"/>
                </a:solidFill>
                <a:cs typeface="Calibri"/>
              </a:rPr>
              <a:t>d well</a:t>
            </a:r>
            <a:r>
              <a:rPr lang="en-US" sz="1400" spc="-5" dirty="0">
                <a:solidFill>
                  <a:schemeClr val="bg1"/>
                </a:solidFill>
                <a:cs typeface="Calibri"/>
              </a:rPr>
              <a:t>b</a:t>
            </a:r>
            <a:r>
              <a:rPr lang="en-US" sz="1400" dirty="0">
                <a:solidFill>
                  <a:schemeClr val="bg1"/>
                </a:solidFill>
                <a:cs typeface="Calibri"/>
              </a:rPr>
              <a:t>ei</a:t>
            </a:r>
            <a:r>
              <a:rPr lang="en-US" sz="1400" spc="-5" dirty="0">
                <a:solidFill>
                  <a:schemeClr val="bg1"/>
                </a:solidFill>
                <a:cs typeface="Calibri"/>
              </a:rPr>
              <a:t>n</a:t>
            </a:r>
            <a:r>
              <a:rPr lang="en-US" sz="1400" dirty="0">
                <a:solidFill>
                  <a:schemeClr val="bg1"/>
                </a:solidFill>
                <a:cs typeface="Calibri"/>
              </a:rPr>
              <a:t>g</a:t>
            </a:r>
            <a:r>
              <a:rPr lang="en-US" sz="1400" spc="-30" dirty="0">
                <a:solidFill>
                  <a:schemeClr val="bg1"/>
                </a:solidFill>
                <a:cs typeface="Calibri"/>
              </a:rPr>
              <a:t> </a:t>
            </a:r>
            <a:r>
              <a:rPr lang="en-US" sz="1400" spc="-5" dirty="0">
                <a:solidFill>
                  <a:schemeClr val="bg1"/>
                </a:solidFill>
                <a:cs typeface="Calibri"/>
              </a:rPr>
              <a:t>for </a:t>
            </a:r>
            <a:r>
              <a:rPr lang="en-US" sz="1400" dirty="0">
                <a:solidFill>
                  <a:schemeClr val="bg1"/>
                </a:solidFill>
                <a:cs typeface="Calibri"/>
              </a:rPr>
              <a:t>c</a:t>
            </a:r>
            <a:r>
              <a:rPr lang="en-US" sz="1400" spc="-10" dirty="0">
                <a:solidFill>
                  <a:schemeClr val="bg1"/>
                </a:solidFill>
                <a:cs typeface="Calibri"/>
              </a:rPr>
              <a:t>h</a:t>
            </a:r>
            <a:r>
              <a:rPr lang="en-US" sz="1400" dirty="0">
                <a:solidFill>
                  <a:schemeClr val="bg1"/>
                </a:solidFill>
                <a:cs typeface="Calibri"/>
              </a:rPr>
              <a:t>i</a:t>
            </a:r>
            <a:r>
              <a:rPr lang="en-US" sz="1400" spc="-5" dirty="0">
                <a:solidFill>
                  <a:schemeClr val="bg1"/>
                </a:solidFill>
                <a:cs typeface="Calibri"/>
              </a:rPr>
              <a:t>ldr</a:t>
            </a:r>
            <a:r>
              <a:rPr lang="en-US" sz="1400" dirty="0">
                <a:solidFill>
                  <a:schemeClr val="bg1"/>
                </a:solidFill>
                <a:cs typeface="Calibri"/>
              </a:rPr>
              <a:t>en</a:t>
            </a:r>
            <a:r>
              <a:rPr lang="en-US" sz="1400" spc="-25" dirty="0">
                <a:solidFill>
                  <a:schemeClr val="bg1"/>
                </a:solidFill>
                <a:cs typeface="Calibri"/>
              </a:rPr>
              <a:t> </a:t>
            </a:r>
            <a:r>
              <a:rPr lang="en-US" sz="1400" dirty="0">
                <a:solidFill>
                  <a:schemeClr val="bg1"/>
                </a:solidFill>
                <a:cs typeface="Calibri"/>
              </a:rPr>
              <a:t>a</a:t>
            </a:r>
            <a:r>
              <a:rPr lang="en-US" sz="1400" spc="-5" dirty="0">
                <a:solidFill>
                  <a:schemeClr val="bg1"/>
                </a:solidFill>
                <a:cs typeface="Calibri"/>
              </a:rPr>
              <a:t>n</a:t>
            </a:r>
            <a:r>
              <a:rPr lang="en-US" sz="1400" dirty="0">
                <a:solidFill>
                  <a:schemeClr val="bg1"/>
                </a:solidFill>
                <a:cs typeface="Calibri"/>
              </a:rPr>
              <a:t>d </a:t>
            </a:r>
            <a:r>
              <a:rPr lang="en-US" sz="1400" spc="-5" dirty="0">
                <a:solidFill>
                  <a:schemeClr val="bg1"/>
                </a:solidFill>
                <a:cs typeface="Calibri"/>
              </a:rPr>
              <a:t>fam</a:t>
            </a:r>
            <a:r>
              <a:rPr lang="en-US" sz="1400" dirty="0">
                <a:solidFill>
                  <a:schemeClr val="bg1"/>
                </a:solidFill>
                <a:cs typeface="Calibri"/>
              </a:rPr>
              <a:t>i</a:t>
            </a:r>
            <a:r>
              <a:rPr lang="en-US" sz="1400" spc="-5" dirty="0">
                <a:solidFill>
                  <a:schemeClr val="bg1"/>
                </a:solidFill>
                <a:cs typeface="Calibri"/>
              </a:rPr>
              <a:t>l</a:t>
            </a:r>
            <a:r>
              <a:rPr lang="en-US" sz="1400" dirty="0">
                <a:solidFill>
                  <a:schemeClr val="bg1"/>
                </a:solidFill>
                <a:cs typeface="Calibri"/>
              </a:rPr>
              <a:t>ie</a:t>
            </a:r>
            <a:r>
              <a:rPr lang="en-US" sz="1400" spc="-10" dirty="0">
                <a:solidFill>
                  <a:schemeClr val="bg1"/>
                </a:solidFill>
                <a:cs typeface="Calibri"/>
              </a:rPr>
              <a:t>s</a:t>
            </a:r>
            <a:r>
              <a:rPr lang="en-US" sz="1400" dirty="0" smtClean="0">
                <a:solidFill>
                  <a:schemeClr val="bg1"/>
                </a:solidFill>
                <a:cs typeface="Calibri"/>
              </a:rPr>
              <a:t>.</a:t>
            </a:r>
            <a:endParaRPr lang="en-US" sz="1400" dirty="0">
              <a:solidFill>
                <a:schemeClr val="bg1"/>
              </a:solidFill>
              <a:cs typeface="Calibri"/>
            </a:endParaRPr>
          </a:p>
        </p:txBody>
      </p:sp>
      <p:sp>
        <p:nvSpPr>
          <p:cNvPr id="6" name="TextBox 5"/>
          <p:cNvSpPr txBox="1"/>
          <p:nvPr/>
        </p:nvSpPr>
        <p:spPr>
          <a:xfrm>
            <a:off x="452967" y="1480086"/>
            <a:ext cx="1815931" cy="338554"/>
          </a:xfrm>
          <a:prstGeom prst="rect">
            <a:avLst/>
          </a:prstGeom>
          <a:noFill/>
        </p:spPr>
        <p:txBody>
          <a:bodyPr wrap="square" rtlCol="0">
            <a:spAutoFit/>
          </a:bodyPr>
          <a:lstStyle/>
          <a:p>
            <a:pPr algn="ctr"/>
            <a:r>
              <a:rPr lang="en-US" sz="1600" b="1" u="sng" dirty="0" smtClean="0"/>
              <a:t>Outcomes</a:t>
            </a:r>
            <a:endParaRPr lang="en-US" sz="1600" b="1" u="sng" dirty="0"/>
          </a:p>
        </p:txBody>
      </p:sp>
      <p:sp>
        <p:nvSpPr>
          <p:cNvPr id="7" name="TextBox 6"/>
          <p:cNvSpPr txBox="1"/>
          <p:nvPr/>
        </p:nvSpPr>
        <p:spPr>
          <a:xfrm>
            <a:off x="3407834" y="1066801"/>
            <a:ext cx="1815931" cy="338554"/>
          </a:xfrm>
          <a:prstGeom prst="rect">
            <a:avLst/>
          </a:prstGeom>
          <a:noFill/>
        </p:spPr>
        <p:txBody>
          <a:bodyPr wrap="square" rtlCol="0">
            <a:spAutoFit/>
          </a:bodyPr>
          <a:lstStyle/>
          <a:p>
            <a:pPr algn="ctr"/>
            <a:r>
              <a:rPr lang="en-US" sz="1600" b="1" u="sng" dirty="0" smtClean="0"/>
              <a:t>Primary Drivers</a:t>
            </a:r>
            <a:endParaRPr lang="en-US" sz="1600" b="1" u="sng" dirty="0"/>
          </a:p>
        </p:txBody>
      </p:sp>
      <p:sp>
        <p:nvSpPr>
          <p:cNvPr id="8" name="TextBox 7"/>
          <p:cNvSpPr txBox="1"/>
          <p:nvPr/>
        </p:nvSpPr>
        <p:spPr>
          <a:xfrm>
            <a:off x="6731000" y="897524"/>
            <a:ext cx="1987973" cy="338554"/>
          </a:xfrm>
          <a:prstGeom prst="rect">
            <a:avLst/>
          </a:prstGeom>
          <a:noFill/>
        </p:spPr>
        <p:txBody>
          <a:bodyPr wrap="square" rtlCol="0">
            <a:spAutoFit/>
          </a:bodyPr>
          <a:lstStyle/>
          <a:p>
            <a:pPr algn="ctr"/>
            <a:r>
              <a:rPr lang="en-US" sz="1600" b="1" u="sng" dirty="0" smtClean="0"/>
              <a:t>Secondary Drivers</a:t>
            </a:r>
            <a:endParaRPr lang="en-US" sz="1600" b="1" u="sng" dirty="0"/>
          </a:p>
        </p:txBody>
      </p:sp>
    </p:spTree>
    <p:extLst>
      <p:ext uri="{BB962C8B-B14F-4D97-AF65-F5344CB8AC3E}">
        <p14:creationId xmlns:p14="http://schemas.microsoft.com/office/powerpoint/2010/main" val="4045741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2336" y="314960"/>
            <a:ext cx="8375904" cy="1032059"/>
          </a:xfrm>
        </p:spPr>
        <p:txBody>
          <a:bodyPr/>
          <a:lstStyle/>
          <a:p>
            <a:pPr algn="ctr"/>
            <a:r>
              <a:rPr lang="en-US" dirty="0" smtClean="0"/>
              <a:t>Active Living By Design</a:t>
            </a:r>
            <a:endParaRPr lang="en-US" dirty="0"/>
          </a:p>
        </p:txBody>
      </p:sp>
      <p:pic>
        <p:nvPicPr>
          <p:cNvPr id="4" name="Content Placeholder 3" descr="partner_engage-the-community">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6538" y="1514902"/>
            <a:ext cx="6359856" cy="5082544"/>
          </a:xfrm>
          <a:prstGeom prst="rect">
            <a:avLst/>
          </a:prstGeom>
          <a:noFill/>
          <a:ln>
            <a:noFill/>
          </a:ln>
        </p:spPr>
      </p:pic>
    </p:spTree>
    <p:extLst>
      <p:ext uri="{BB962C8B-B14F-4D97-AF65-F5344CB8AC3E}">
        <p14:creationId xmlns:p14="http://schemas.microsoft.com/office/powerpoint/2010/main" val="943709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930400"/>
            <a:ext cx="8412480" cy="4617883"/>
          </a:xfrm>
        </p:spPr>
        <p:txBody>
          <a:bodyPr>
            <a:normAutofit lnSpcReduction="10000"/>
          </a:bodyPr>
          <a:lstStyle/>
          <a:p>
            <a:pPr marL="502443" indent="-457200">
              <a:buFont typeface="Arial" panose="020B0604020202020204" pitchFamily="34" charset="0"/>
              <a:buChar char="•"/>
            </a:pPr>
            <a:r>
              <a:rPr lang="en-US" sz="2800" dirty="0" smtClean="0"/>
              <a:t>Today nearly 40% of children, over 35.5 million, are enrolled in Medicaid or CHIP</a:t>
            </a:r>
          </a:p>
          <a:p>
            <a:pPr marL="502443" indent="-457200">
              <a:buFont typeface="Arial" panose="020B0604020202020204" pitchFamily="34" charset="0"/>
              <a:buChar char="•"/>
            </a:pPr>
            <a:r>
              <a:rPr lang="en-US" sz="2800" dirty="0" smtClean="0"/>
              <a:t>Roadmap includes 40 examples from over 23 states at an individual and/or an entire community or geographic area</a:t>
            </a:r>
          </a:p>
          <a:p>
            <a:pPr marL="502443" indent="-457200">
              <a:buFont typeface="Arial" panose="020B0604020202020204" pitchFamily="34" charset="0"/>
              <a:buChar char="•"/>
            </a:pPr>
            <a:r>
              <a:rPr lang="en-US" sz="2800" dirty="0" smtClean="0"/>
              <a:t>Lists accelerators, barriers and conditions of success</a:t>
            </a:r>
          </a:p>
          <a:p>
            <a:pPr marL="431006" lvl="3" indent="0">
              <a:buNone/>
            </a:pPr>
            <a:r>
              <a:rPr lang="en-US" sz="2000" dirty="0" smtClean="0"/>
              <a:t>                           </a:t>
            </a:r>
            <a:r>
              <a:rPr lang="en-US" sz="2000" dirty="0" smtClean="0">
                <a:solidFill>
                  <a:srgbClr val="FF0000"/>
                </a:solidFill>
              </a:rPr>
              <a:t>95202 = 73 	yet 	92606 = 88</a:t>
            </a:r>
            <a:endParaRPr lang="en-US" sz="2000" dirty="0">
              <a:solidFill>
                <a:srgbClr val="FF0000"/>
              </a:solidFill>
            </a:endParaRPr>
          </a:p>
          <a:p>
            <a:pPr>
              <a:buFont typeface="Arial" panose="020B0604020202020204" pitchFamily="34" charset="0"/>
              <a:buChar char="•"/>
            </a:pPr>
            <a:r>
              <a:rPr lang="en-US" dirty="0"/>
              <a:t> </a:t>
            </a:r>
            <a:r>
              <a:rPr lang="en-US" sz="2800" dirty="0" smtClean="0"/>
              <a:t>A state example:</a:t>
            </a:r>
            <a:endParaRPr lang="en-US" dirty="0" smtClean="0"/>
          </a:p>
          <a:p>
            <a:pPr marL="556022" lvl="1" indent="-342900">
              <a:buFont typeface="Arial" panose="020B0604020202020204" pitchFamily="34" charset="0"/>
              <a:buChar char="•"/>
            </a:pPr>
            <a:r>
              <a:rPr lang="en-US" sz="2400" dirty="0" smtClean="0"/>
              <a:t>SDOH screener co-located at Head Start sites</a:t>
            </a:r>
          </a:p>
        </p:txBody>
      </p:sp>
      <p:sp>
        <p:nvSpPr>
          <p:cNvPr id="2" name="Title 1"/>
          <p:cNvSpPr>
            <a:spLocks noGrp="1"/>
          </p:cNvSpPr>
          <p:nvPr>
            <p:ph type="ctrTitle"/>
          </p:nvPr>
        </p:nvSpPr>
        <p:spPr/>
        <p:txBody>
          <a:bodyPr>
            <a:normAutofit/>
          </a:bodyPr>
          <a:lstStyle/>
          <a:p>
            <a:pPr algn="l"/>
            <a:r>
              <a:rPr lang="en-US" sz="4400" dirty="0">
                <a:solidFill>
                  <a:schemeClr val="tx1"/>
                </a:solidFill>
              </a:rPr>
              <a:t>Roadmap of Medicaid Prevention Pathways</a:t>
            </a:r>
          </a:p>
        </p:txBody>
      </p:sp>
    </p:spTree>
    <p:extLst>
      <p:ext uri="{BB962C8B-B14F-4D97-AF65-F5344CB8AC3E}">
        <p14:creationId xmlns:p14="http://schemas.microsoft.com/office/powerpoint/2010/main" val="242489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6485" y="1730476"/>
            <a:ext cx="8676640" cy="4896465"/>
          </a:xfrm>
        </p:spPr>
        <p:txBody>
          <a:bodyPr>
            <a:normAutofit lnSpcReduction="10000"/>
          </a:bodyPr>
          <a:lstStyle/>
          <a:p>
            <a:pPr algn="ctr">
              <a:buNone/>
              <a:defRPr/>
            </a:pPr>
            <a:r>
              <a:rPr lang="en-US" sz="2400" dirty="0">
                <a:effectLst>
                  <a:outerShdw blurRad="38100" dist="38100" dir="2700000" algn="tl">
                    <a:srgbClr val="000000">
                      <a:alpha val="43137"/>
                    </a:srgbClr>
                  </a:outerShdw>
                </a:effectLst>
              </a:rPr>
              <a:t>No one system has the mandate, resources or reach </a:t>
            </a:r>
            <a:r>
              <a:rPr lang="en-US" sz="2400" dirty="0" smtClean="0">
                <a:effectLst>
                  <a:outerShdw blurRad="38100" dist="38100" dir="2700000" algn="tl">
                    <a:srgbClr val="000000">
                      <a:alpha val="43137"/>
                    </a:srgbClr>
                  </a:outerShdw>
                </a:effectLst>
              </a:rPr>
              <a:t>to</a:t>
            </a:r>
          </a:p>
          <a:p>
            <a:pPr algn="ctr">
              <a:buNone/>
              <a:defRPr/>
            </a:pPr>
            <a:r>
              <a:rPr lang="en-US" sz="2400" dirty="0" smtClean="0">
                <a:effectLst>
                  <a:outerShdw blurRad="38100" dist="38100" dir="2700000" algn="tl">
                    <a:srgbClr val="000000">
                      <a:alpha val="43137"/>
                    </a:srgbClr>
                  </a:outerShdw>
                </a:effectLst>
              </a:rPr>
              <a:t>address </a:t>
            </a:r>
            <a:r>
              <a:rPr lang="en-US" sz="2400" dirty="0">
                <a:effectLst>
                  <a:outerShdw blurRad="38100" dist="38100" dir="2700000" algn="tl">
                    <a:srgbClr val="000000">
                      <a:alpha val="43137"/>
                    </a:srgbClr>
                  </a:outerShdw>
                </a:effectLst>
              </a:rPr>
              <a:t>both person specific issues and the larger </a:t>
            </a:r>
            <a:r>
              <a:rPr lang="en-US" sz="2400" dirty="0" smtClean="0">
                <a:effectLst>
                  <a:outerShdw blurRad="38100" dist="38100" dir="2700000" algn="tl">
                    <a:srgbClr val="000000">
                      <a:alpha val="43137"/>
                    </a:srgbClr>
                  </a:outerShdw>
                </a:effectLst>
              </a:rPr>
              <a:t>social</a:t>
            </a:r>
          </a:p>
          <a:p>
            <a:pPr algn="ctr">
              <a:buNone/>
              <a:defRPr/>
            </a:pPr>
            <a:r>
              <a:rPr lang="en-US" sz="2400" dirty="0" smtClean="0">
                <a:effectLst>
                  <a:outerShdw blurRad="38100" dist="38100" dir="2700000" algn="tl">
                    <a:srgbClr val="000000">
                      <a:alpha val="43137"/>
                    </a:srgbClr>
                  </a:outerShdw>
                </a:effectLst>
              </a:rPr>
              <a:t>conditions </a:t>
            </a:r>
            <a:r>
              <a:rPr lang="en-US" sz="2400" dirty="0">
                <a:effectLst>
                  <a:outerShdw blurRad="38100" dist="38100" dir="2700000" algn="tl">
                    <a:srgbClr val="000000">
                      <a:alpha val="43137"/>
                    </a:srgbClr>
                  </a:outerShdw>
                </a:effectLst>
              </a:rPr>
              <a:t>that exacerbate these issues such as </a:t>
            </a:r>
            <a:r>
              <a:rPr lang="en-US" sz="2400" dirty="0" smtClean="0">
                <a:effectLst>
                  <a:outerShdw blurRad="38100" dist="38100" dir="2700000" algn="tl">
                    <a:srgbClr val="000000">
                      <a:alpha val="43137"/>
                    </a:srgbClr>
                  </a:outerShdw>
                </a:effectLst>
              </a:rPr>
              <a:t>poverty,</a:t>
            </a:r>
          </a:p>
          <a:p>
            <a:pPr algn="ctr">
              <a:buNone/>
              <a:defRPr/>
            </a:pPr>
            <a:r>
              <a:rPr lang="en-US" sz="2400" dirty="0" smtClean="0">
                <a:effectLst>
                  <a:outerShdw blurRad="38100" dist="38100" dir="2700000" algn="tl">
                    <a:srgbClr val="000000">
                      <a:alpha val="43137"/>
                    </a:srgbClr>
                  </a:outerShdw>
                </a:effectLst>
              </a:rPr>
              <a:t>racism</a:t>
            </a:r>
            <a:r>
              <a:rPr lang="en-US" sz="2400" dirty="0">
                <a:effectLst>
                  <a:outerShdw blurRad="38100" dist="38100" dir="2700000" algn="tl">
                    <a:srgbClr val="000000">
                      <a:alpha val="43137"/>
                    </a:srgbClr>
                  </a:outerShdw>
                </a:effectLst>
              </a:rPr>
              <a:t>, inadequate housing, homelessness, lack </a:t>
            </a:r>
            <a:r>
              <a:rPr lang="en-US" sz="2400" dirty="0" smtClean="0">
                <a:effectLst>
                  <a:outerShdw blurRad="38100" dist="38100" dir="2700000" algn="tl">
                    <a:srgbClr val="000000">
                      <a:alpha val="43137"/>
                    </a:srgbClr>
                  </a:outerShdw>
                </a:effectLst>
              </a:rPr>
              <a:t>of</a:t>
            </a:r>
          </a:p>
          <a:p>
            <a:pPr algn="ctr">
              <a:buNone/>
              <a:defRPr/>
            </a:pPr>
            <a:r>
              <a:rPr lang="en-US" sz="2400" dirty="0" smtClean="0">
                <a:effectLst>
                  <a:outerShdw blurRad="38100" dist="38100" dir="2700000" algn="tl">
                    <a:srgbClr val="000000">
                      <a:alpha val="43137"/>
                    </a:srgbClr>
                  </a:outerShdw>
                </a:effectLst>
              </a:rPr>
              <a:t>education</a:t>
            </a:r>
            <a:r>
              <a:rPr lang="en-US" sz="2400" dirty="0">
                <a:effectLst>
                  <a:outerShdw blurRad="38100" dist="38100" dir="2700000" algn="tl">
                    <a:srgbClr val="000000">
                      <a:alpha val="43137"/>
                    </a:srgbClr>
                  </a:outerShdw>
                </a:effectLst>
              </a:rPr>
              <a:t>, crime, and disparities.</a:t>
            </a:r>
          </a:p>
          <a:p>
            <a:pPr>
              <a:buNone/>
              <a:defRPr/>
            </a:pPr>
            <a:r>
              <a:rPr lang="en-US" sz="2400" dirty="0">
                <a:effectLst>
                  <a:outerShdw blurRad="38100" dist="38100" dir="2700000" algn="tl">
                    <a:srgbClr val="000000">
                      <a:alpha val="43137"/>
                    </a:srgbClr>
                  </a:outerShdw>
                </a:effectLst>
              </a:rPr>
              <a:t>	</a:t>
            </a:r>
            <a:endParaRPr lang="en-US" sz="1500" dirty="0">
              <a:effectLst>
                <a:outerShdw blurRad="38100" dist="38100" dir="2700000" algn="tl">
                  <a:srgbClr val="000000">
                    <a:alpha val="43137"/>
                  </a:srgbClr>
                </a:outerShdw>
              </a:effectLst>
            </a:endParaRPr>
          </a:p>
          <a:p>
            <a:pPr algn="ctr">
              <a:buNone/>
              <a:defRPr/>
            </a:pPr>
            <a:r>
              <a:rPr lang="en-US" sz="2400" b="1" dirty="0" smtClean="0">
                <a:effectLst>
                  <a:outerShdw blurRad="38100" dist="38100" dir="2700000" algn="tl">
                    <a:srgbClr val="000000">
                      <a:alpha val="43137"/>
                    </a:srgbClr>
                  </a:outerShdw>
                </a:effectLst>
              </a:rPr>
              <a:t>“Health is a state of complete physical, mental and social wellbeing”  </a:t>
            </a:r>
          </a:p>
          <a:p>
            <a:pPr algn="ctr">
              <a:buNone/>
              <a:defRPr/>
            </a:pPr>
            <a:r>
              <a:rPr lang="en-US" sz="1050" dirty="0" smtClean="0"/>
              <a:t>World Health Organization, April 7, 1948</a:t>
            </a:r>
          </a:p>
          <a:p>
            <a:pPr algn="ctr">
              <a:buNone/>
              <a:defRPr/>
            </a:pPr>
            <a:r>
              <a:rPr lang="en-US" sz="2400" dirty="0" smtClean="0">
                <a:effectLst>
                  <a:outerShdw blurRad="38100" dist="38100" dir="2700000" algn="tl">
                    <a:srgbClr val="000000">
                      <a:alpha val="43137"/>
                    </a:srgbClr>
                  </a:outerShdw>
                </a:effectLst>
              </a:rPr>
              <a:t>Therefore,  </a:t>
            </a:r>
            <a:r>
              <a:rPr lang="en-US" sz="2400" dirty="0">
                <a:effectLst>
                  <a:outerShdw blurRad="38100" dist="38100" dir="2700000" algn="tl">
                    <a:srgbClr val="000000">
                      <a:alpha val="43137"/>
                    </a:srgbClr>
                  </a:outerShdw>
                </a:effectLst>
              </a:rPr>
              <a:t>health is too important to be left to the health system alone</a:t>
            </a:r>
          </a:p>
          <a:p>
            <a:pPr algn="ctr">
              <a:buNone/>
              <a:defRPr/>
            </a:pPr>
            <a:endParaRPr lang="en-US" sz="2400" b="1" dirty="0" smtClean="0"/>
          </a:p>
          <a:p>
            <a:pPr marL="45243" indent="0">
              <a:buNone/>
            </a:pPr>
            <a:endParaRPr lang="en-US" dirty="0"/>
          </a:p>
        </p:txBody>
      </p:sp>
      <p:sp>
        <p:nvSpPr>
          <p:cNvPr id="3" name="Title 2"/>
          <p:cNvSpPr>
            <a:spLocks noGrp="1"/>
          </p:cNvSpPr>
          <p:nvPr>
            <p:ph type="ctrTitle"/>
          </p:nvPr>
        </p:nvSpPr>
        <p:spPr/>
        <p:txBody>
          <a:bodyPr/>
          <a:lstStyle/>
          <a:p>
            <a:pPr algn="ctr"/>
            <a:r>
              <a:rPr lang="en-US" dirty="0" smtClean="0"/>
              <a:t>The Reality</a:t>
            </a:r>
            <a:endParaRPr lang="en-US" dirty="0"/>
          </a:p>
        </p:txBody>
      </p:sp>
    </p:spTree>
    <p:extLst>
      <p:ext uri="{BB962C8B-B14F-4D97-AF65-F5344CB8AC3E}">
        <p14:creationId xmlns:p14="http://schemas.microsoft.com/office/powerpoint/2010/main" val="161673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5760" y="1563329"/>
            <a:ext cx="3596640" cy="4906737"/>
          </a:xfrm>
        </p:spPr>
        <p:txBody>
          <a:bodyPr>
            <a:normAutofit/>
          </a:bodyPr>
          <a:lstStyle/>
          <a:p>
            <a:pPr marL="45243" indent="0">
              <a:buNone/>
            </a:pPr>
            <a:r>
              <a:rPr lang="en-US" sz="2800" dirty="0"/>
              <a:t>Accelerators:</a:t>
            </a:r>
          </a:p>
          <a:p>
            <a:pPr marL="556022" lvl="1" indent="-342900">
              <a:buFont typeface="Arial" panose="020B0604020202020204" pitchFamily="34" charset="0"/>
              <a:buChar char="•"/>
            </a:pPr>
            <a:r>
              <a:rPr lang="en-US" sz="2200" dirty="0" smtClean="0"/>
              <a:t>Champion</a:t>
            </a:r>
          </a:p>
          <a:p>
            <a:pPr marL="556022" lvl="1" indent="-342900">
              <a:buFont typeface="Arial" panose="020B0604020202020204" pitchFamily="34" charset="0"/>
              <a:buChar char="•"/>
            </a:pPr>
            <a:r>
              <a:rPr lang="en-US" sz="2200" dirty="0" smtClean="0"/>
              <a:t>Integrator</a:t>
            </a:r>
          </a:p>
          <a:p>
            <a:pPr marL="556022" lvl="1" indent="-342900">
              <a:buFont typeface="Arial" panose="020B0604020202020204" pitchFamily="34" charset="0"/>
              <a:buChar char="•"/>
            </a:pPr>
            <a:r>
              <a:rPr lang="en-US" sz="2200" dirty="0" smtClean="0"/>
              <a:t>Convening entity</a:t>
            </a:r>
          </a:p>
          <a:p>
            <a:pPr marL="556022" lvl="1" indent="-342900">
              <a:buFont typeface="Arial" panose="020B0604020202020204" pitchFamily="34" charset="0"/>
              <a:buChar char="•"/>
            </a:pPr>
            <a:r>
              <a:rPr lang="en-US" sz="2200" dirty="0" smtClean="0"/>
              <a:t>Infrastructure that encourages collaboration</a:t>
            </a:r>
          </a:p>
          <a:p>
            <a:pPr marL="556022" lvl="1" indent="-342900">
              <a:buFont typeface="Arial" panose="020B0604020202020204" pitchFamily="34" charset="0"/>
              <a:buChar char="•"/>
            </a:pPr>
            <a:r>
              <a:rPr lang="en-US" sz="2200" dirty="0" smtClean="0"/>
              <a:t>Robust data systems</a:t>
            </a:r>
          </a:p>
          <a:p>
            <a:pPr marL="556022" lvl="1" indent="-342900">
              <a:buFont typeface="Arial" panose="020B0604020202020204" pitchFamily="34" charset="0"/>
              <a:buChar char="•"/>
            </a:pPr>
            <a:r>
              <a:rPr lang="en-US" sz="2200" dirty="0" smtClean="0"/>
              <a:t>Learning collaboratives</a:t>
            </a:r>
          </a:p>
          <a:p>
            <a:pPr marL="556022" lvl="1" indent="-342900">
              <a:buFont typeface="Arial" panose="020B0604020202020204" pitchFamily="34" charset="0"/>
              <a:buChar char="•"/>
            </a:pPr>
            <a:r>
              <a:rPr lang="en-US" sz="2200" dirty="0" smtClean="0"/>
              <a:t>Practice </a:t>
            </a:r>
            <a:r>
              <a:rPr lang="en-US" sz="2000" dirty="0" smtClean="0"/>
              <a:t>transformation</a:t>
            </a:r>
            <a:endParaRPr lang="en-US" sz="2000" dirty="0"/>
          </a:p>
        </p:txBody>
      </p:sp>
      <p:sp>
        <p:nvSpPr>
          <p:cNvPr id="3" name="Title 2"/>
          <p:cNvSpPr>
            <a:spLocks noGrp="1"/>
          </p:cNvSpPr>
          <p:nvPr>
            <p:ph type="ctrTitle"/>
          </p:nvPr>
        </p:nvSpPr>
        <p:spPr>
          <a:xfrm>
            <a:off x="402336" y="245686"/>
            <a:ext cx="8375904" cy="1028932"/>
          </a:xfrm>
        </p:spPr>
        <p:txBody>
          <a:bodyPr>
            <a:normAutofit/>
          </a:bodyPr>
          <a:lstStyle/>
          <a:p>
            <a:pPr algn="ctr"/>
            <a:r>
              <a:rPr lang="en-US" sz="3200" dirty="0">
                <a:solidFill>
                  <a:schemeClr val="tx1"/>
                </a:solidFill>
              </a:rPr>
              <a:t>Roadmap of Medicaid Prevention </a:t>
            </a:r>
            <a:r>
              <a:rPr lang="en-US" sz="3200" dirty="0" smtClean="0">
                <a:solidFill>
                  <a:schemeClr val="tx1"/>
                </a:solidFill>
              </a:rPr>
              <a:t>Pathways</a:t>
            </a:r>
            <a:endParaRPr lang="en-US" sz="3200" dirty="0">
              <a:solidFill>
                <a:srgbClr val="FFFF00"/>
              </a:solidFill>
            </a:endParaRPr>
          </a:p>
        </p:txBody>
      </p:sp>
      <p:sp>
        <p:nvSpPr>
          <p:cNvPr id="2" name="TextBox 1"/>
          <p:cNvSpPr txBox="1"/>
          <p:nvPr/>
        </p:nvSpPr>
        <p:spPr>
          <a:xfrm>
            <a:off x="4188542" y="1632154"/>
            <a:ext cx="4816913" cy="4985980"/>
          </a:xfrm>
          <a:prstGeom prst="rect">
            <a:avLst/>
          </a:prstGeom>
          <a:noFill/>
        </p:spPr>
        <p:txBody>
          <a:bodyPr wrap="square" rtlCol="0">
            <a:spAutoFit/>
          </a:bodyPr>
          <a:lstStyle/>
          <a:p>
            <a:pPr marL="45243"/>
            <a:r>
              <a:rPr lang="en-US" sz="2800" dirty="0" smtClean="0"/>
              <a:t>Barriers</a:t>
            </a:r>
            <a:r>
              <a:rPr lang="en-US" sz="2800" dirty="0"/>
              <a:t>:</a:t>
            </a:r>
          </a:p>
          <a:p>
            <a:pPr marL="171450" indent="-171450">
              <a:buFont typeface="Arial" panose="020B0604020202020204" pitchFamily="34" charset="0"/>
              <a:buChar char="•"/>
            </a:pPr>
            <a:endParaRPr lang="en-US" sz="1200" dirty="0"/>
          </a:p>
          <a:p>
            <a:pPr marL="556022" lvl="1" indent="-342900">
              <a:buFont typeface="Arial" panose="020B0604020202020204" pitchFamily="34" charset="0"/>
              <a:buChar char="•"/>
            </a:pPr>
            <a:r>
              <a:rPr lang="en-US" sz="2000" dirty="0"/>
              <a:t>Difficult to establish a ROI for prevention</a:t>
            </a:r>
          </a:p>
          <a:p>
            <a:pPr marL="556022" lvl="1" indent="-342900">
              <a:buFont typeface="Arial" panose="020B0604020202020204" pitchFamily="34" charset="0"/>
              <a:buChar char="•"/>
            </a:pPr>
            <a:r>
              <a:rPr lang="en-US" sz="2000" dirty="0"/>
              <a:t>Medicaid’s historical focus on clinical care not populations</a:t>
            </a:r>
          </a:p>
          <a:p>
            <a:pPr marL="556022" lvl="1" indent="-342900">
              <a:buFont typeface="Arial" panose="020B0604020202020204" pitchFamily="34" charset="0"/>
              <a:buChar char="•"/>
            </a:pPr>
            <a:r>
              <a:rPr lang="en-US" sz="2000" dirty="0"/>
              <a:t>Concern about medical loss ratio</a:t>
            </a:r>
          </a:p>
          <a:p>
            <a:pPr marL="556022" lvl="1" indent="-342900">
              <a:buFont typeface="Arial" panose="020B0604020202020204" pitchFamily="34" charset="0"/>
              <a:buChar char="•"/>
            </a:pPr>
            <a:r>
              <a:rPr lang="en-US" sz="2000" dirty="0"/>
              <a:t>Difficult to know where to begin</a:t>
            </a:r>
          </a:p>
          <a:p>
            <a:pPr marL="556022" lvl="1" indent="-342900">
              <a:buFont typeface="Arial" panose="020B0604020202020204" pitchFamily="34" charset="0"/>
              <a:buChar char="•"/>
            </a:pPr>
            <a:r>
              <a:rPr lang="en-US" sz="2000" dirty="0"/>
              <a:t>Different sets of priorities</a:t>
            </a:r>
          </a:p>
          <a:p>
            <a:pPr marL="556022" lvl="1" indent="-342900">
              <a:buFont typeface="Arial" panose="020B0604020202020204" pitchFamily="34" charset="0"/>
              <a:buChar char="•"/>
            </a:pPr>
            <a:r>
              <a:rPr lang="en-US" sz="2000" dirty="0"/>
              <a:t>No established working relationships</a:t>
            </a:r>
          </a:p>
          <a:p>
            <a:pPr marL="556022" lvl="1" indent="-342900">
              <a:buFont typeface="Arial" panose="020B0604020202020204" pitchFamily="34" charset="0"/>
              <a:buChar char="•"/>
            </a:pPr>
            <a:r>
              <a:rPr lang="en-US" sz="2000" dirty="0"/>
              <a:t>Credentialing of non-traditional providers</a:t>
            </a:r>
          </a:p>
          <a:p>
            <a:pPr marL="556022" lvl="1" indent="-342900">
              <a:buFont typeface="Arial" panose="020B0604020202020204" pitchFamily="34" charset="0"/>
              <a:buChar char="•"/>
            </a:pPr>
            <a:r>
              <a:rPr lang="en-US" sz="2000" dirty="0"/>
              <a:t>Enrollee churning</a:t>
            </a:r>
          </a:p>
          <a:p>
            <a:pPr marL="556022" lvl="1" indent="-342900">
              <a:buFont typeface="Arial" panose="020B0604020202020204" pitchFamily="34" charset="0"/>
              <a:buChar char="•"/>
            </a:pPr>
            <a:r>
              <a:rPr lang="en-US" sz="2000" dirty="0"/>
              <a:t>Clinical staff uninformed about community linkages</a:t>
            </a:r>
          </a:p>
        </p:txBody>
      </p:sp>
    </p:spTree>
    <p:extLst>
      <p:ext uri="{BB962C8B-B14F-4D97-AF65-F5344CB8AC3E}">
        <p14:creationId xmlns:p14="http://schemas.microsoft.com/office/powerpoint/2010/main" val="2145121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930401"/>
            <a:ext cx="8412480" cy="4631266"/>
          </a:xfrm>
        </p:spPr>
        <p:txBody>
          <a:bodyPr>
            <a:normAutofit/>
          </a:bodyPr>
          <a:lstStyle/>
          <a:p>
            <a:pPr marL="502443" indent="-457200">
              <a:buFont typeface="Arial" panose="020B0604020202020204" pitchFamily="34" charset="0"/>
              <a:buChar char="•"/>
            </a:pPr>
            <a:r>
              <a:rPr lang="en-US" sz="3200" dirty="0"/>
              <a:t>Conditions of success</a:t>
            </a:r>
            <a:r>
              <a:rPr lang="en-US" sz="3200" dirty="0" smtClean="0"/>
              <a:t>:</a:t>
            </a:r>
            <a:endParaRPr lang="en-US" sz="1200" dirty="0"/>
          </a:p>
          <a:p>
            <a:pPr marL="556022" lvl="1" indent="-342900">
              <a:buFont typeface="Arial" panose="020B0604020202020204" pitchFamily="34" charset="0"/>
              <a:buChar char="•"/>
            </a:pPr>
            <a:r>
              <a:rPr lang="en-US" sz="2400" dirty="0" smtClean="0"/>
              <a:t>High level leadership</a:t>
            </a:r>
          </a:p>
          <a:p>
            <a:pPr marL="556022" lvl="1" indent="-342900">
              <a:buFont typeface="Arial" panose="020B0604020202020204" pitchFamily="34" charset="0"/>
              <a:buChar char="•"/>
            </a:pPr>
            <a:r>
              <a:rPr lang="en-US" sz="2400" dirty="0" smtClean="0"/>
              <a:t>State planning process</a:t>
            </a:r>
          </a:p>
          <a:p>
            <a:pPr marL="556022" lvl="1" indent="-342900">
              <a:buFont typeface="Arial" panose="020B0604020202020204" pitchFamily="34" charset="0"/>
              <a:buChar char="•"/>
            </a:pPr>
            <a:r>
              <a:rPr lang="en-US" sz="2400" dirty="0" smtClean="0"/>
              <a:t>Collaboration across state and community partners</a:t>
            </a:r>
          </a:p>
          <a:p>
            <a:pPr marL="556022" lvl="1" indent="-342900">
              <a:buFont typeface="Arial" panose="020B0604020202020204" pitchFamily="34" charset="0"/>
              <a:buChar char="•"/>
            </a:pPr>
            <a:r>
              <a:rPr lang="en-US" sz="2400" dirty="0" smtClean="0"/>
              <a:t>Recognition that State Medicaid agencies are one piece of the population health puzzle</a:t>
            </a:r>
          </a:p>
          <a:p>
            <a:pPr marL="628650" lvl="1" indent="-285750">
              <a:buFont typeface="Arial" panose="020B0604020202020204" pitchFamily="34" charset="0"/>
              <a:buChar char="•"/>
            </a:pPr>
            <a:endParaRPr lang="en-US" dirty="0" smtClean="0"/>
          </a:p>
          <a:p>
            <a:pPr marL="502443" indent="-457200">
              <a:buFont typeface="Arial" panose="020B0604020202020204" pitchFamily="34" charset="0"/>
              <a:buChar char="•"/>
            </a:pPr>
            <a:r>
              <a:rPr lang="en-US" sz="2800" dirty="0"/>
              <a:t>All documents are available at: </a:t>
            </a:r>
            <a:r>
              <a:rPr lang="en-US" sz="2400" dirty="0" smtClean="0">
                <a:effectLst>
                  <a:outerShdw blurRad="38100" dist="38100" dir="2700000" algn="tl">
                    <a:srgbClr val="000000">
                      <a:alpha val="43137"/>
                    </a:srgbClr>
                  </a:outerShdw>
                </a:effectLst>
                <a:hlinkClick r:id="rId2"/>
              </a:rPr>
              <a:t>http</a:t>
            </a:r>
            <a:r>
              <a:rPr lang="en-US" sz="2400" dirty="0">
                <a:effectLst>
                  <a:outerShdw blurRad="38100" dist="38100" dir="2700000" algn="tl">
                    <a:srgbClr val="000000">
                      <a:alpha val="43137"/>
                    </a:srgbClr>
                  </a:outerShdw>
                </a:effectLst>
                <a:hlinkClick r:id="rId2"/>
              </a:rPr>
              <a:t>://</a:t>
            </a:r>
            <a:r>
              <a:rPr lang="en-US" sz="2400" dirty="0" smtClean="0">
                <a:effectLst>
                  <a:outerShdw blurRad="38100" dist="38100" dir="2700000" algn="tl">
                    <a:srgbClr val="000000">
                      <a:alpha val="43137"/>
                    </a:srgbClr>
                  </a:outerShdw>
                </a:effectLst>
                <a:hlinkClick r:id="rId2"/>
              </a:rPr>
              <a:t>movinghealthcareupstream.org/innovations/pathways-through-medicaid-to-prevention</a:t>
            </a:r>
            <a:r>
              <a:rPr lang="en-US" sz="2400" dirty="0" smtClean="0">
                <a:effectLst>
                  <a:outerShdw blurRad="38100" dist="38100" dir="2700000" algn="tl">
                    <a:srgbClr val="000000">
                      <a:alpha val="43137"/>
                    </a:srgbClr>
                  </a:outerShdw>
                </a:effectLst>
              </a:rPr>
              <a:t> </a:t>
            </a:r>
            <a:endParaRPr lang="en-US" sz="2400" dirty="0"/>
          </a:p>
          <a:p>
            <a:pPr marL="0" indent="0">
              <a:buNone/>
            </a:pPr>
            <a:endParaRPr lang="en-US" dirty="0"/>
          </a:p>
        </p:txBody>
      </p:sp>
      <p:sp>
        <p:nvSpPr>
          <p:cNvPr id="2" name="Title 1"/>
          <p:cNvSpPr>
            <a:spLocks noGrp="1"/>
          </p:cNvSpPr>
          <p:nvPr>
            <p:ph type="ctrTitle"/>
          </p:nvPr>
        </p:nvSpPr>
        <p:spPr/>
        <p:txBody>
          <a:bodyPr>
            <a:normAutofit/>
          </a:bodyPr>
          <a:lstStyle/>
          <a:p>
            <a:pPr algn="ctr"/>
            <a:r>
              <a:rPr lang="en-US" sz="3600" dirty="0">
                <a:solidFill>
                  <a:schemeClr val="tx1"/>
                </a:solidFill>
              </a:rPr>
              <a:t>Roadmap of Medicaid Prevention Pathways (continued)</a:t>
            </a:r>
            <a:endParaRPr lang="en-US" sz="3600" dirty="0"/>
          </a:p>
        </p:txBody>
      </p:sp>
    </p:spTree>
    <p:extLst>
      <p:ext uri="{BB962C8B-B14F-4D97-AF65-F5344CB8AC3E}">
        <p14:creationId xmlns:p14="http://schemas.microsoft.com/office/powerpoint/2010/main" val="475812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thway for Transforming Regional Health"/>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94360" y="1188721"/>
            <a:ext cx="7978140" cy="5257118"/>
          </a:xfrm>
          <a:prstGeom prst="rect">
            <a:avLst/>
          </a:prstGeom>
          <a:noFill/>
          <a:ln>
            <a:noFill/>
          </a:ln>
        </p:spPr>
      </p:pic>
      <p:sp>
        <p:nvSpPr>
          <p:cNvPr id="2" name="Title 1"/>
          <p:cNvSpPr>
            <a:spLocks noGrp="1"/>
          </p:cNvSpPr>
          <p:nvPr>
            <p:ph type="ctrTitle"/>
          </p:nvPr>
        </p:nvSpPr>
        <p:spPr>
          <a:xfrm>
            <a:off x="402336" y="314960"/>
            <a:ext cx="8375904" cy="873760"/>
          </a:xfrm>
        </p:spPr>
        <p:txBody>
          <a:bodyPr>
            <a:normAutofit/>
          </a:bodyPr>
          <a:lstStyle/>
          <a:p>
            <a:r>
              <a:rPr lang="en-US" sz="4400" dirty="0" smtClean="0">
                <a:solidFill>
                  <a:schemeClr val="tx1"/>
                </a:solidFill>
              </a:rPr>
              <a:t>Rethink Health</a:t>
            </a:r>
            <a:endParaRPr lang="en-US" sz="4400" dirty="0">
              <a:solidFill>
                <a:schemeClr val="tx1"/>
              </a:solidFill>
            </a:endParaRPr>
          </a:p>
        </p:txBody>
      </p:sp>
      <p:sp>
        <p:nvSpPr>
          <p:cNvPr id="5" name="TextBox 4"/>
          <p:cNvSpPr txBox="1"/>
          <p:nvPr/>
        </p:nvSpPr>
        <p:spPr>
          <a:xfrm>
            <a:off x="1357155" y="6445838"/>
            <a:ext cx="6985268" cy="323165"/>
          </a:xfrm>
          <a:prstGeom prst="rect">
            <a:avLst/>
          </a:prstGeom>
          <a:noFill/>
        </p:spPr>
        <p:txBody>
          <a:bodyPr wrap="square" rtlCol="0">
            <a:spAutoFit/>
          </a:bodyPr>
          <a:lstStyle/>
          <a:p>
            <a:pPr algn="ctr"/>
            <a:r>
              <a:rPr lang="en-US" sz="1500" dirty="0">
                <a:effectLst>
                  <a:outerShdw blurRad="38100" dist="38100" dir="2700000" algn="tl">
                    <a:srgbClr val="000000">
                      <a:alpha val="43137"/>
                    </a:srgbClr>
                  </a:outerShdw>
                </a:effectLst>
              </a:rPr>
              <a:t>Available at </a:t>
            </a:r>
            <a:r>
              <a:rPr lang="en-US" sz="1500" dirty="0">
                <a:effectLst>
                  <a:outerShdw blurRad="38100" dist="38100" dir="2700000" algn="tl">
                    <a:srgbClr val="000000">
                      <a:alpha val="43137"/>
                    </a:srgbClr>
                  </a:outerShdw>
                </a:effectLst>
                <a:hlinkClick r:id="rId3"/>
              </a:rPr>
              <a:t>https://www.rethinkhealth.org/tools/stewardship-guide/</a:t>
            </a:r>
            <a:r>
              <a:rPr lang="en-US" sz="15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650861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81" y="2472268"/>
            <a:ext cx="4519507" cy="3950230"/>
          </a:xfrm>
        </p:spPr>
        <p:txBody>
          <a:bodyPr>
            <a:normAutofit fontScale="92500" lnSpcReduction="20000"/>
          </a:bodyPr>
          <a:lstStyle/>
          <a:p>
            <a:pPr marL="45243" indent="0">
              <a:buNone/>
            </a:pPr>
            <a:endParaRPr lang="en-US" sz="900" dirty="0">
              <a:effectLst/>
            </a:endParaRPr>
          </a:p>
          <a:p>
            <a:pPr marL="300038" lvl="1" indent="0">
              <a:buNone/>
            </a:pPr>
            <a:r>
              <a:rPr lang="en-US" sz="2000" b="1" u="sng" cap="all" dirty="0" smtClean="0">
                <a:solidFill>
                  <a:schemeClr val="tx2"/>
                </a:solidFill>
                <a:effectLst/>
                <a:hlinkClick r:id="rId2"/>
              </a:rPr>
              <a:t>IMPERATIVE:</a:t>
            </a:r>
            <a:r>
              <a:rPr lang="en-US" sz="2000" b="1" cap="all" dirty="0" smtClean="0">
                <a:solidFill>
                  <a:schemeClr val="tx2"/>
                </a:solidFill>
                <a:effectLst/>
              </a:rPr>
              <a:t> </a:t>
            </a:r>
            <a:r>
              <a:rPr lang="en-US" sz="2000" dirty="0" smtClean="0">
                <a:effectLst/>
              </a:rPr>
              <a:t>Why </a:t>
            </a:r>
            <a:r>
              <a:rPr lang="en-US" sz="2000" dirty="0">
                <a:effectLst/>
              </a:rPr>
              <a:t>undertake such a daunting challenge?</a:t>
            </a:r>
          </a:p>
          <a:p>
            <a:pPr marL="300038" lvl="1" indent="0">
              <a:buNone/>
            </a:pPr>
            <a:endParaRPr lang="en-US" sz="750" dirty="0">
              <a:effectLst/>
            </a:endParaRPr>
          </a:p>
          <a:p>
            <a:pPr marL="300038" lvl="1" indent="0">
              <a:buNone/>
            </a:pPr>
            <a:r>
              <a:rPr lang="en-US" sz="2000" b="1" u="sng" cap="all" dirty="0">
                <a:solidFill>
                  <a:schemeClr val="tx2"/>
                </a:solidFill>
                <a:effectLst/>
                <a:hlinkClick r:id="rId2"/>
              </a:rPr>
              <a:t>POTENTIAL:</a:t>
            </a:r>
            <a:r>
              <a:rPr lang="en-US" sz="2000" b="1" u="sng" cap="all" dirty="0">
                <a:solidFill>
                  <a:schemeClr val="tx2"/>
                </a:solidFill>
                <a:effectLst/>
              </a:rPr>
              <a:t> </a:t>
            </a:r>
            <a:r>
              <a:rPr lang="en-US" sz="2000" dirty="0">
                <a:effectLst/>
              </a:rPr>
              <a:t>What is possible if we change where we invest rather than just how much?</a:t>
            </a:r>
          </a:p>
          <a:p>
            <a:pPr marL="300038" lvl="1" indent="0">
              <a:buNone/>
            </a:pPr>
            <a:endParaRPr lang="en-US" sz="750" dirty="0">
              <a:effectLst/>
            </a:endParaRPr>
          </a:p>
          <a:p>
            <a:pPr marL="300038" lvl="1" indent="0">
              <a:buNone/>
            </a:pPr>
            <a:r>
              <a:rPr lang="en-US" sz="2000" b="1" u="sng" cap="all" dirty="0">
                <a:solidFill>
                  <a:schemeClr val="tx2"/>
                </a:solidFill>
                <a:effectLst/>
                <a:hlinkClick r:id="rId2"/>
              </a:rPr>
              <a:t>OPPORTUNITIES:</a:t>
            </a:r>
            <a:r>
              <a:rPr lang="en-US" sz="2000" b="1" cap="all" dirty="0">
                <a:solidFill>
                  <a:schemeClr val="tx2"/>
                </a:solidFill>
                <a:effectLst/>
                <a:hlinkClick r:id="rId2"/>
              </a:rPr>
              <a:t> </a:t>
            </a:r>
            <a:r>
              <a:rPr lang="en-US" sz="2000" dirty="0">
                <a:effectLst/>
              </a:rPr>
              <a:t>What investment scenarios lead to markedly better outcomes?</a:t>
            </a:r>
          </a:p>
          <a:p>
            <a:pPr lvl="1" indent="-257175"/>
            <a:endParaRPr lang="en-US" sz="750" dirty="0">
              <a:effectLst/>
            </a:endParaRPr>
          </a:p>
          <a:p>
            <a:pPr marL="300038" lvl="1" indent="0">
              <a:buNone/>
            </a:pPr>
            <a:r>
              <a:rPr lang="en-US" sz="2000" b="1" u="sng" cap="all" dirty="0">
                <a:solidFill>
                  <a:schemeClr val="tx2"/>
                </a:solidFill>
                <a:effectLst/>
                <a:hlinkClick r:id="rId3"/>
              </a:rPr>
              <a:t>STRATEGIC CONTEXT:</a:t>
            </a:r>
            <a:r>
              <a:rPr lang="en-US" sz="2000" b="1" cap="all" dirty="0">
                <a:effectLst/>
              </a:rPr>
              <a:t> </a:t>
            </a:r>
            <a:r>
              <a:rPr lang="en-US" sz="2000" dirty="0">
                <a:effectLst/>
              </a:rPr>
              <a:t>What does it take to do business differently—together?</a:t>
            </a:r>
          </a:p>
          <a:p>
            <a:pPr marL="0" indent="0">
              <a:buNone/>
            </a:pPr>
            <a:endParaRPr lang="en-US" dirty="0"/>
          </a:p>
        </p:txBody>
      </p:sp>
      <p:sp>
        <p:nvSpPr>
          <p:cNvPr id="2" name="Title 1"/>
          <p:cNvSpPr>
            <a:spLocks noGrp="1"/>
          </p:cNvSpPr>
          <p:nvPr>
            <p:ph type="ctrTitle"/>
          </p:nvPr>
        </p:nvSpPr>
        <p:spPr>
          <a:xfrm>
            <a:off x="376936" y="306493"/>
            <a:ext cx="8375904" cy="1042247"/>
          </a:xfrm>
        </p:spPr>
        <p:txBody>
          <a:bodyPr>
            <a:normAutofit/>
          </a:bodyPr>
          <a:lstStyle/>
          <a:p>
            <a:r>
              <a:rPr lang="en-US" sz="4400" dirty="0" smtClean="0">
                <a:solidFill>
                  <a:schemeClr val="tx1"/>
                </a:solidFill>
              </a:rPr>
              <a:t>Rethink Health Financing Primer</a:t>
            </a:r>
            <a:endParaRPr lang="en-US" sz="4400" dirty="0">
              <a:solidFill>
                <a:schemeClr val="tx1"/>
              </a:solidFill>
            </a:endParaRPr>
          </a:p>
        </p:txBody>
      </p:sp>
      <p:sp>
        <p:nvSpPr>
          <p:cNvPr id="5" name="Content Placeholder 2"/>
          <p:cNvSpPr txBox="1">
            <a:spLocks/>
          </p:cNvSpPr>
          <p:nvPr/>
        </p:nvSpPr>
        <p:spPr>
          <a:xfrm>
            <a:off x="4564888" y="2472268"/>
            <a:ext cx="4519507" cy="3950230"/>
          </a:xfrm>
          <a:prstGeom prst="rect">
            <a:avLst/>
          </a:prstGeom>
        </p:spPr>
        <p:txBody>
          <a:bodyPr vert="horz" lIns="91440" tIns="45720" rIns="91440" bIns="45720" rtlCol="0">
            <a:normAutofit fontScale="92500"/>
          </a:bodyPr>
          <a:lstStyle>
            <a:lvl1pPr marL="431006" marR="0" indent="-385763" algn="l" defTabSz="514350" rtl="0" eaLnBrk="1" fontAlgn="auto" latinLnBrk="0" hangingPunct="1">
              <a:lnSpc>
                <a:spcPct val="100000"/>
              </a:lnSpc>
              <a:spcBef>
                <a:spcPts val="563"/>
              </a:spcBef>
              <a:spcAft>
                <a:spcPts val="450"/>
              </a:spcAft>
              <a:buClr>
                <a:schemeClr val="accent2"/>
              </a:buClr>
              <a:buSzPct val="80000"/>
              <a:buFont typeface="+mj-lt"/>
              <a:buAutoNum type="romanUcPeriod"/>
              <a:tabLst/>
              <a:defRPr sz="2100" kern="1200">
                <a:solidFill>
                  <a:schemeClr val="tx1"/>
                </a:solidFill>
                <a:latin typeface="+mn-lt"/>
                <a:ea typeface="Segoe UI" panose="020B0502040204020203" pitchFamily="34" charset="0"/>
                <a:cs typeface="Segoe UI" panose="020B0502040204020203" pitchFamily="34" charset="0"/>
              </a:defRPr>
            </a:lvl1pPr>
            <a:lvl2pPr marL="513160" indent="-300038" algn="l" defTabSz="514350" rtl="0" eaLnBrk="1" latinLnBrk="0" hangingPunct="1">
              <a:lnSpc>
                <a:spcPct val="100000"/>
              </a:lnSpc>
              <a:spcBef>
                <a:spcPts val="281"/>
              </a:spcBef>
              <a:spcAft>
                <a:spcPts val="450"/>
              </a:spcAft>
              <a:buClr>
                <a:schemeClr val="tx2"/>
              </a:buClr>
              <a:buFont typeface="+mj-lt"/>
              <a:buAutoNum type="romanUcPeriod"/>
              <a:defRPr sz="1500" kern="1200">
                <a:solidFill>
                  <a:schemeClr val="tx1"/>
                </a:solidFill>
                <a:latin typeface="+mn-lt"/>
                <a:ea typeface="Segoe UI" panose="020B0502040204020203" pitchFamily="34" charset="0"/>
                <a:cs typeface="Segoe UI" panose="020B0502040204020203" pitchFamily="34" charset="0"/>
              </a:defRPr>
            </a:lvl2pPr>
            <a:lvl3pPr marL="688181" indent="-300038" algn="l" defTabSz="514350" rtl="0" eaLnBrk="1" latinLnBrk="0" hangingPunct="1">
              <a:lnSpc>
                <a:spcPct val="100000"/>
              </a:lnSpc>
              <a:spcBef>
                <a:spcPts val="281"/>
              </a:spcBef>
              <a:spcAft>
                <a:spcPts val="450"/>
              </a:spcAft>
              <a:buClr>
                <a:schemeClr val="accent2"/>
              </a:buClr>
              <a:buFont typeface="+mj-lt"/>
              <a:buAutoNum type="romanUcPeriod"/>
              <a:defRPr sz="1350" kern="1200">
                <a:solidFill>
                  <a:schemeClr val="tx1"/>
                </a:solidFill>
                <a:latin typeface="+mn-lt"/>
                <a:ea typeface="Segoe UI" panose="020B0502040204020203" pitchFamily="34" charset="0"/>
                <a:cs typeface="Segoe UI" panose="020B0502040204020203" pitchFamily="34" charset="0"/>
              </a:defRPr>
            </a:lvl3pPr>
            <a:lvl4pPr marL="816769" indent="-300038" algn="l" defTabSz="514350" rtl="0" eaLnBrk="1" latinLnBrk="0" hangingPunct="1">
              <a:lnSpc>
                <a:spcPct val="100000"/>
              </a:lnSpc>
              <a:spcBef>
                <a:spcPts val="281"/>
              </a:spcBef>
              <a:spcAft>
                <a:spcPts val="450"/>
              </a:spcAft>
              <a:buClr>
                <a:schemeClr val="tx2"/>
              </a:buClr>
              <a:buFont typeface="+mj-lt"/>
              <a:buAutoNum type="romanUcPeriod"/>
              <a:defRPr sz="1200" kern="1200">
                <a:solidFill>
                  <a:schemeClr val="tx1"/>
                </a:solidFill>
                <a:latin typeface="+mn-lt"/>
                <a:ea typeface="Segoe UI" panose="020B0502040204020203" pitchFamily="34" charset="0"/>
                <a:cs typeface="Segoe UI" panose="020B0502040204020203" pitchFamily="34" charset="0"/>
              </a:defRPr>
            </a:lvl4pPr>
            <a:lvl5pPr marL="946547" indent="-300038" algn="l" defTabSz="514350" rtl="0" eaLnBrk="1" latinLnBrk="0" hangingPunct="1">
              <a:lnSpc>
                <a:spcPct val="100000"/>
              </a:lnSpc>
              <a:spcBef>
                <a:spcPts val="281"/>
              </a:spcBef>
              <a:spcAft>
                <a:spcPts val="450"/>
              </a:spcAft>
              <a:buClr>
                <a:schemeClr val="accent2"/>
              </a:buClr>
              <a:buFont typeface="+mj-lt"/>
              <a:buAutoNum type="romanUcPeriod"/>
              <a:defRPr sz="1200" kern="1200">
                <a:solidFill>
                  <a:schemeClr val="tx1"/>
                </a:solidFill>
                <a:latin typeface="+mn-lt"/>
                <a:ea typeface="Segoe UI" panose="020B0502040204020203" pitchFamily="34" charset="0"/>
                <a:cs typeface="Segoe UI" panose="020B0502040204020203"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00038" lvl="1" indent="0">
              <a:buFont typeface="+mj-lt"/>
              <a:buNone/>
            </a:pPr>
            <a:endParaRPr lang="en-US" sz="750" dirty="0" smtClean="0"/>
          </a:p>
          <a:p>
            <a:pPr marL="300038" lvl="1" indent="0">
              <a:buFont typeface="+mj-lt"/>
              <a:buNone/>
            </a:pPr>
            <a:r>
              <a:rPr lang="en-US" sz="2000" b="1" u="sng" cap="all" dirty="0" smtClean="0">
                <a:solidFill>
                  <a:schemeClr val="tx2"/>
                </a:solidFill>
                <a:hlinkClick r:id="rId4"/>
              </a:rPr>
              <a:t>PRACTICE PROFILES:</a:t>
            </a:r>
            <a:r>
              <a:rPr lang="en-US" sz="2000" b="1" cap="all" dirty="0" smtClean="0">
                <a:solidFill>
                  <a:schemeClr val="tx2"/>
                </a:solidFill>
              </a:rPr>
              <a:t> </a:t>
            </a:r>
            <a:r>
              <a:rPr lang="en-US" sz="2000" dirty="0" smtClean="0"/>
              <a:t>What are multi-sector partnerships doing to finance their health reform ventures?</a:t>
            </a:r>
          </a:p>
          <a:p>
            <a:pPr marL="300038" lvl="1" indent="0">
              <a:buFont typeface="+mj-lt"/>
              <a:buNone/>
            </a:pPr>
            <a:endParaRPr lang="en-US" sz="750" dirty="0" smtClean="0"/>
          </a:p>
          <a:p>
            <a:pPr marL="300038" lvl="1" indent="0">
              <a:buFont typeface="+mj-lt"/>
              <a:buNone/>
            </a:pPr>
            <a:r>
              <a:rPr lang="en-US" sz="2000" b="1" u="sng" cap="all" dirty="0" smtClean="0">
                <a:hlinkClick r:id="rId5"/>
              </a:rPr>
              <a:t>MECHANISMS:</a:t>
            </a:r>
            <a:r>
              <a:rPr lang="en-US" sz="2000" b="1" cap="all" dirty="0" smtClean="0"/>
              <a:t> </a:t>
            </a:r>
            <a:r>
              <a:rPr lang="en-US" sz="2000" dirty="0" smtClean="0"/>
              <a:t>What options are emerging to finance long-term, health reform ventures?</a:t>
            </a:r>
          </a:p>
          <a:p>
            <a:pPr marL="300038" lvl="1" indent="0">
              <a:buFont typeface="+mj-lt"/>
              <a:buNone/>
            </a:pPr>
            <a:endParaRPr lang="en-US" sz="750" dirty="0" smtClean="0"/>
          </a:p>
          <a:p>
            <a:pPr marL="300038" lvl="1" indent="0" fontAlgn="ctr">
              <a:buFont typeface="+mj-lt"/>
              <a:buNone/>
            </a:pPr>
            <a:r>
              <a:rPr lang="en-US" sz="2000" b="1" u="sng" cap="all" dirty="0" smtClean="0">
                <a:hlinkClick r:id="rId6"/>
              </a:rPr>
              <a:t>MOVEMENTS &amp; INITIATIVES:</a:t>
            </a:r>
            <a:r>
              <a:rPr lang="en-US" sz="2000" b="1" cap="all" dirty="0" smtClean="0"/>
              <a:t> </a:t>
            </a:r>
            <a:r>
              <a:rPr lang="en-US" sz="2000" dirty="0" smtClean="0"/>
              <a:t>How is a new generation of movements &amp; initiatives advancing investment &amp; financing?</a:t>
            </a:r>
          </a:p>
          <a:p>
            <a:pPr marL="0" indent="0">
              <a:buFont typeface="+mj-lt"/>
              <a:buNone/>
            </a:pPr>
            <a:endParaRPr lang="en-US" dirty="0"/>
          </a:p>
        </p:txBody>
      </p:sp>
      <p:sp>
        <p:nvSpPr>
          <p:cNvPr id="7" name="TextBox 6"/>
          <p:cNvSpPr txBox="1"/>
          <p:nvPr/>
        </p:nvSpPr>
        <p:spPr>
          <a:xfrm>
            <a:off x="491490" y="1797533"/>
            <a:ext cx="797517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The Financing Primer answers </a:t>
            </a:r>
            <a:r>
              <a:rPr lang="en-US" sz="2800" dirty="0" smtClean="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key questions</a:t>
            </a:r>
            <a:r>
              <a:rPr lang="en-US" b="1" dirty="0"/>
              <a:t>:</a:t>
            </a:r>
          </a:p>
        </p:txBody>
      </p:sp>
    </p:spTree>
    <p:extLst>
      <p:ext uri="{BB962C8B-B14F-4D97-AF65-F5344CB8AC3E}">
        <p14:creationId xmlns:p14="http://schemas.microsoft.com/office/powerpoint/2010/main" val="2292650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36" y="314960"/>
            <a:ext cx="8375904" cy="1065107"/>
          </a:xfrm>
        </p:spPr>
        <p:txBody>
          <a:bodyPr>
            <a:normAutofit/>
          </a:bodyPr>
          <a:lstStyle/>
          <a:p>
            <a:r>
              <a:rPr lang="en-US" sz="4400" dirty="0">
                <a:solidFill>
                  <a:schemeClr val="tx1"/>
                </a:solidFill>
              </a:rPr>
              <a:t>Building Community Resilience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67" y="1380068"/>
            <a:ext cx="8940799" cy="5477932"/>
          </a:xfrm>
        </p:spPr>
      </p:pic>
    </p:spTree>
    <p:extLst>
      <p:ext uri="{BB962C8B-B14F-4D97-AF65-F5344CB8AC3E}">
        <p14:creationId xmlns:p14="http://schemas.microsoft.com/office/powerpoint/2010/main" val="190345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publichealth.gwu.edu/sites/default/files/downloads/Redstone-Center/BCR%20Model%2003.15.2017%20slim.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0867" y="1515533"/>
            <a:ext cx="6333066" cy="5198534"/>
          </a:xfrm>
          <a:prstGeom prst="rect">
            <a:avLst/>
          </a:prstGeom>
          <a:noFill/>
          <a:ln>
            <a:noFill/>
          </a:ln>
        </p:spPr>
      </p:pic>
      <p:sp>
        <p:nvSpPr>
          <p:cNvPr id="2" name="Title 1"/>
          <p:cNvSpPr>
            <a:spLocks noGrp="1"/>
          </p:cNvSpPr>
          <p:nvPr>
            <p:ph type="ctrTitle"/>
          </p:nvPr>
        </p:nvSpPr>
        <p:spPr/>
        <p:txBody>
          <a:bodyPr>
            <a:normAutofit/>
          </a:bodyPr>
          <a:lstStyle/>
          <a:p>
            <a:r>
              <a:rPr lang="en-US" sz="4400" dirty="0" smtClean="0">
                <a:solidFill>
                  <a:schemeClr val="tx1"/>
                </a:solidFill>
              </a:rPr>
              <a:t>Building Community Resilience</a:t>
            </a:r>
            <a:endParaRPr lang="en-US" sz="4400" dirty="0">
              <a:solidFill>
                <a:schemeClr val="tx1"/>
              </a:solidFill>
            </a:endParaRPr>
          </a:p>
        </p:txBody>
      </p:sp>
    </p:spTree>
    <p:extLst>
      <p:ext uri="{BB962C8B-B14F-4D97-AF65-F5344CB8AC3E}">
        <p14:creationId xmlns:p14="http://schemas.microsoft.com/office/powerpoint/2010/main" val="295796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ssir.org/images/articles/Screen_Shot_2016-02-17_at_4.16.30_PM_592_297.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09716" y="1326682"/>
            <a:ext cx="4232787" cy="3282191"/>
          </a:xfrm>
          <a:prstGeom prst="rect">
            <a:avLst/>
          </a:prstGeom>
          <a:noFill/>
          <a:ln>
            <a:noFill/>
          </a:ln>
        </p:spPr>
      </p:pic>
      <p:sp>
        <p:nvSpPr>
          <p:cNvPr id="2" name="Title 1"/>
          <p:cNvSpPr>
            <a:spLocks noGrp="1"/>
          </p:cNvSpPr>
          <p:nvPr>
            <p:ph type="ctrTitle"/>
          </p:nvPr>
        </p:nvSpPr>
        <p:spPr>
          <a:xfrm>
            <a:off x="402336" y="93738"/>
            <a:ext cx="8375904" cy="1491040"/>
          </a:xfrm>
        </p:spPr>
        <p:txBody>
          <a:bodyPr>
            <a:normAutofit/>
          </a:bodyPr>
          <a:lstStyle/>
          <a:p>
            <a:pPr algn="ctr"/>
            <a:r>
              <a:rPr lang="en-US" sz="4400" dirty="0" smtClean="0">
                <a:solidFill>
                  <a:schemeClr val="tx1"/>
                </a:solidFill>
              </a:rPr>
              <a:t>Engagement</a:t>
            </a:r>
            <a:endParaRPr lang="en-US" sz="4400" dirty="0">
              <a:solidFill>
                <a:schemeClr val="tx1"/>
              </a:solidFill>
            </a:endParaRPr>
          </a:p>
        </p:txBody>
      </p:sp>
      <p:pic>
        <p:nvPicPr>
          <p:cNvPr id="5" name="Content Placeholder 3" descr="http://www.change4health.org/wp-content/uploads/2015/12/continuum-of-engagement.jp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4667864" y="2175387"/>
            <a:ext cx="4337119" cy="4564079"/>
          </a:xfrm>
          <a:prstGeom prst="rect">
            <a:avLst/>
          </a:prstGeom>
          <a:noFill/>
          <a:ln>
            <a:noFill/>
          </a:ln>
        </p:spPr>
      </p:pic>
    </p:spTree>
    <p:extLst>
      <p:ext uri="{BB962C8B-B14F-4D97-AF65-F5344CB8AC3E}">
        <p14:creationId xmlns:p14="http://schemas.microsoft.com/office/powerpoint/2010/main" val="1589385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502443" indent="-457200">
              <a:buFont typeface="Arial" panose="020B0604020202020204" pitchFamily="34" charset="0"/>
              <a:buChar char="•"/>
            </a:pPr>
            <a:r>
              <a:rPr lang="en-US" sz="2800" dirty="0" smtClean="0"/>
              <a:t>RWJF Culture of Health</a:t>
            </a:r>
          </a:p>
          <a:p>
            <a:pPr marL="502443" indent="-457200">
              <a:buFont typeface="Arial" panose="020B0604020202020204" pitchFamily="34" charset="0"/>
              <a:buChar char="•"/>
            </a:pPr>
            <a:r>
              <a:rPr lang="en-US" sz="2800" dirty="0" smtClean="0"/>
              <a:t>Healthies Cities and Counties Challenge</a:t>
            </a:r>
          </a:p>
          <a:p>
            <a:pPr marL="502443" indent="-457200">
              <a:buFont typeface="Arial" panose="020B0604020202020204" pitchFamily="34" charset="0"/>
              <a:buChar char="•"/>
            </a:pPr>
            <a:r>
              <a:rPr lang="en-US" sz="2800" dirty="0" smtClean="0"/>
              <a:t>County Health Rankings</a:t>
            </a:r>
          </a:p>
          <a:p>
            <a:pPr marL="502443" indent="-457200">
              <a:buFont typeface="Arial" panose="020B0604020202020204" pitchFamily="34" charset="0"/>
              <a:buChar char="•"/>
            </a:pPr>
            <a:r>
              <a:rPr lang="en-US" sz="2800" dirty="0" smtClean="0"/>
              <a:t>Academy Health Toward a Data-Driven , Cross Sector, and Community–Led Transformation: Environmental Scan</a:t>
            </a:r>
          </a:p>
          <a:p>
            <a:pPr marL="502443" indent="-457200">
              <a:buFont typeface="Arial" panose="020B0604020202020204" pitchFamily="34" charset="0"/>
              <a:buChar char="•"/>
            </a:pPr>
            <a:r>
              <a:rPr lang="en-US" sz="2800" dirty="0" smtClean="0"/>
              <a:t>Special Issue of </a:t>
            </a:r>
            <a:r>
              <a:rPr lang="en-US" sz="2800" i="1" dirty="0" smtClean="0"/>
              <a:t>Health </a:t>
            </a:r>
            <a:r>
              <a:rPr lang="en-US" sz="2800" i="1" dirty="0"/>
              <a:t>Affairs </a:t>
            </a:r>
            <a:r>
              <a:rPr lang="en-US" sz="2800" dirty="0"/>
              <a:t>35, no.11 (</a:t>
            </a:r>
            <a:r>
              <a:rPr lang="en-US" sz="2800" dirty="0" smtClean="0"/>
              <a:t>2016)</a:t>
            </a:r>
          </a:p>
          <a:p>
            <a:pPr marL="502443" indent="-457200">
              <a:buFont typeface="Arial" panose="020B0604020202020204" pitchFamily="34" charset="0"/>
              <a:buChar char="•"/>
            </a:pPr>
            <a:r>
              <a:rPr lang="en-US" sz="2800" dirty="0" smtClean="0"/>
              <a:t>LTSS No Wrong Door</a:t>
            </a:r>
          </a:p>
          <a:p>
            <a:pPr marL="502443" indent="-457200">
              <a:buFont typeface="Arial" panose="020B0604020202020204" pitchFamily="34" charset="0"/>
              <a:buChar char="•"/>
            </a:pPr>
            <a:r>
              <a:rPr lang="en-US" sz="2800" dirty="0" smtClean="0"/>
              <a:t>Stakeholder Health</a:t>
            </a:r>
          </a:p>
          <a:p>
            <a:pPr marL="502443" indent="-457200">
              <a:buFont typeface="Arial" panose="020B0604020202020204" pitchFamily="34" charset="0"/>
              <a:buChar char="•"/>
            </a:pPr>
            <a:r>
              <a:rPr lang="en-US" sz="2800" dirty="0" smtClean="0"/>
              <a:t>San Diego Live Well</a:t>
            </a:r>
          </a:p>
          <a:p>
            <a:pPr marL="502443" indent="-457200">
              <a:buFont typeface="Arial" panose="020B0604020202020204" pitchFamily="34" charset="0"/>
              <a:buChar char="•"/>
            </a:pPr>
            <a:r>
              <a:rPr lang="en-US" sz="2600" dirty="0" smtClean="0"/>
              <a:t>Others?</a:t>
            </a:r>
          </a:p>
          <a:p>
            <a:endParaRPr lang="en-US" dirty="0" smtClean="0"/>
          </a:p>
          <a:p>
            <a:endParaRPr lang="en-US" dirty="0"/>
          </a:p>
        </p:txBody>
      </p:sp>
      <p:sp>
        <p:nvSpPr>
          <p:cNvPr id="2" name="Title 1"/>
          <p:cNvSpPr>
            <a:spLocks noGrp="1"/>
          </p:cNvSpPr>
          <p:nvPr>
            <p:ph type="ctrTitle"/>
          </p:nvPr>
        </p:nvSpPr>
        <p:spPr/>
        <p:txBody>
          <a:bodyPr>
            <a:normAutofit/>
          </a:bodyPr>
          <a:lstStyle/>
          <a:p>
            <a:r>
              <a:rPr lang="en-US" sz="4400" dirty="0" smtClean="0">
                <a:solidFill>
                  <a:schemeClr val="tx1"/>
                </a:solidFill>
              </a:rPr>
              <a:t>Other Health Related Efforts</a:t>
            </a:r>
            <a:endParaRPr lang="en-US" sz="4400" dirty="0">
              <a:solidFill>
                <a:schemeClr val="tx1"/>
              </a:solidFill>
            </a:endParaRPr>
          </a:p>
        </p:txBody>
      </p:sp>
    </p:spTree>
    <p:extLst>
      <p:ext uri="{BB962C8B-B14F-4D97-AF65-F5344CB8AC3E}">
        <p14:creationId xmlns:p14="http://schemas.microsoft.com/office/powerpoint/2010/main" val="3387977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365760" y="1912374"/>
            <a:ext cx="8412480" cy="4100052"/>
          </a:xfrm>
        </p:spPr>
        <p:txBody>
          <a:bodyPr>
            <a:normAutofit/>
          </a:bodyPr>
          <a:lstStyle/>
          <a:p>
            <a:pPr marL="205740" indent="-205740" algn="ctr" eaLnBrk="1" fontAlgn="auto" hangingPunct="1">
              <a:spcAft>
                <a:spcPts val="0"/>
              </a:spcAft>
              <a:buClr>
                <a:schemeClr val="accent3"/>
              </a:buClr>
              <a:buNone/>
              <a:defRPr/>
            </a:pPr>
            <a:r>
              <a:rPr lang="en-US" sz="3600" dirty="0" smtClean="0"/>
              <a:t>  </a:t>
            </a:r>
            <a:r>
              <a:rPr lang="en-US" sz="3600" dirty="0" smtClean="0">
                <a:effectLst>
                  <a:outerShdw blurRad="38100" dist="38100" dir="2700000" algn="tl">
                    <a:srgbClr val="000000">
                      <a:alpha val="43137"/>
                    </a:srgbClr>
                  </a:outerShdw>
                </a:effectLst>
              </a:rPr>
              <a:t>A </a:t>
            </a:r>
            <a:r>
              <a:rPr lang="en-US" sz="3600" dirty="0">
                <a:effectLst>
                  <a:outerShdw blurRad="38100" dist="38100" dir="2700000" algn="tl">
                    <a:srgbClr val="000000">
                      <a:alpha val="43137"/>
                    </a:srgbClr>
                  </a:outerShdw>
                </a:effectLst>
              </a:rPr>
              <a:t>community where all are safe, educated, healthy and well with a </a:t>
            </a:r>
            <a:endParaRPr lang="en-US" sz="3600" dirty="0" smtClean="0">
              <a:effectLst>
                <a:outerShdw blurRad="38100" dist="38100" dir="2700000" algn="tl">
                  <a:srgbClr val="000000">
                    <a:alpha val="43137"/>
                  </a:srgbClr>
                </a:outerShdw>
              </a:effectLst>
            </a:endParaRPr>
          </a:p>
          <a:p>
            <a:pPr marL="205740" indent="-205740" algn="ctr" eaLnBrk="1" fontAlgn="auto" hangingPunct="1">
              <a:spcAft>
                <a:spcPts val="0"/>
              </a:spcAft>
              <a:buClr>
                <a:schemeClr val="accent3"/>
              </a:buClr>
              <a:buNone/>
              <a:defRPr/>
            </a:pPr>
            <a:r>
              <a:rPr lang="en-US" sz="3600" dirty="0" smtClean="0">
                <a:effectLst>
                  <a:outerShdw blurRad="38100" dist="38100" dir="2700000" algn="tl">
                    <a:srgbClr val="000000">
                      <a:alpha val="43137"/>
                    </a:srgbClr>
                  </a:outerShdw>
                </a:effectLst>
              </a:rPr>
              <a:t>sense </a:t>
            </a:r>
            <a:r>
              <a:rPr lang="en-US" sz="3600" dirty="0">
                <a:effectLst>
                  <a:outerShdw blurRad="38100" dist="38100" dir="2700000" algn="tl">
                    <a:srgbClr val="000000">
                      <a:alpha val="43137"/>
                    </a:srgbClr>
                  </a:outerShdw>
                </a:effectLst>
              </a:rPr>
              <a:t>of purpose, belonging and opportunities to achieve their aspirations</a:t>
            </a:r>
            <a:r>
              <a:rPr lang="en-US" sz="3600" dirty="0" smtClean="0">
                <a:effectLst>
                  <a:outerShdw blurRad="38100" dist="38100" dir="2700000" algn="tl">
                    <a:srgbClr val="000000">
                      <a:alpha val="43137"/>
                    </a:srgbClr>
                  </a:outerShdw>
                </a:effectLst>
              </a:rPr>
              <a:t>.</a:t>
            </a:r>
          </a:p>
          <a:p>
            <a:pPr marL="205740" indent="-205740" eaLnBrk="1" fontAlgn="auto" hangingPunct="1">
              <a:spcAft>
                <a:spcPts val="0"/>
              </a:spcAft>
              <a:buClr>
                <a:schemeClr val="accent3"/>
              </a:buClr>
              <a:buNone/>
              <a:defRPr/>
            </a:pPr>
            <a:endParaRPr lang="en-US" sz="3600" dirty="0">
              <a:effectLst>
                <a:outerShdw blurRad="38100" dist="38100" dir="2700000" algn="tl">
                  <a:srgbClr val="000000">
                    <a:alpha val="43137"/>
                  </a:srgbClr>
                </a:outerShdw>
              </a:effectLst>
            </a:endParaRPr>
          </a:p>
          <a:p>
            <a:pPr marL="205740" indent="-205740" eaLnBrk="1" fontAlgn="auto" hangingPunct="1">
              <a:spcAft>
                <a:spcPts val="0"/>
              </a:spcAft>
              <a:buClr>
                <a:schemeClr val="accent3"/>
              </a:buClr>
              <a:buNone/>
              <a:defRPr/>
            </a:pPr>
            <a:endParaRPr lang="en-US" sz="2800" dirty="0">
              <a:effectLst>
                <a:outerShdw blurRad="38100" dist="38100" dir="2700000" algn="tl">
                  <a:srgbClr val="000000">
                    <a:alpha val="43137"/>
                  </a:srgbClr>
                </a:outerShdw>
              </a:effectLst>
            </a:endParaRPr>
          </a:p>
        </p:txBody>
      </p:sp>
      <p:sp>
        <p:nvSpPr>
          <p:cNvPr id="76802" name="Rectangle 2"/>
          <p:cNvSpPr>
            <a:spLocks noGrp="1" noChangeArrowheads="1"/>
          </p:cNvSpPr>
          <p:nvPr>
            <p:ph type="ctrTitle"/>
          </p:nvPr>
        </p:nvSpPr>
        <p:spPr/>
        <p:txBody>
          <a:bodyPr>
            <a:normAutofit/>
          </a:bodyPr>
          <a:lstStyle/>
          <a:p>
            <a:pPr algn="ctr" eaLnBrk="1" fontAlgn="auto" hangingPunct="1">
              <a:spcAft>
                <a:spcPts val="0"/>
              </a:spcAft>
              <a:defRPr/>
            </a:pPr>
            <a:r>
              <a:rPr lang="en-US" sz="4400" dirty="0" smtClean="0">
                <a:solidFill>
                  <a:schemeClr val="tx1"/>
                </a:solidFill>
              </a:rPr>
              <a:t>Proposed Shared Vision</a:t>
            </a:r>
            <a:endParaRPr lang="en-US" sz="4400" dirty="0">
              <a:solidFill>
                <a:schemeClr val="tx1"/>
              </a:solidFill>
            </a:endParaRPr>
          </a:p>
        </p:txBody>
      </p:sp>
      <p:sp>
        <p:nvSpPr>
          <p:cNvPr id="2" name="Rectangle 1"/>
          <p:cNvSpPr/>
          <p:nvPr/>
        </p:nvSpPr>
        <p:spPr>
          <a:xfrm>
            <a:off x="514350" y="5694177"/>
            <a:ext cx="8138159" cy="523220"/>
          </a:xfrm>
          <a:prstGeom prst="rect">
            <a:avLst/>
          </a:prstGeom>
        </p:spPr>
        <p:txBody>
          <a:bodyPr wrap="square">
            <a:spAutoFit/>
          </a:bodyPr>
          <a:lstStyle/>
          <a:p>
            <a:pPr marL="205740" indent="-205740" algn="ctr">
              <a:buClr>
                <a:schemeClr val="accent3"/>
              </a:buClr>
              <a:defRPr/>
            </a:pPr>
            <a:r>
              <a:rPr lang="en-US" sz="2800" dirty="0">
                <a:effectLst>
                  <a:outerShdw blurRad="38100" dist="38100" dir="2700000" algn="tl">
                    <a:srgbClr val="000000">
                      <a:alpha val="43137"/>
                    </a:srgbClr>
                  </a:outerShdw>
                </a:effectLst>
              </a:rPr>
              <a:t>Berwick on Era 3    </a:t>
            </a:r>
            <a:r>
              <a:rPr lang="en-US" sz="2800" u="sng" dirty="0">
                <a:effectLst>
                  <a:outerShdw blurRad="38100" dist="38100" dir="2700000" algn="tl">
                    <a:srgbClr val="000000">
                      <a:alpha val="43137"/>
                    </a:srgbClr>
                  </a:outerShdw>
                </a:effectLst>
                <a:hlinkClick r:id="rId2"/>
              </a:rPr>
              <a:t>https://youtu.be/H2SoHLHuf</a:t>
            </a:r>
            <a:r>
              <a:rPr lang="en-US" u="sng" dirty="0">
                <a:effectLst>
                  <a:outerShdw blurRad="38100" dist="38100" dir="2700000" algn="tl">
                    <a:srgbClr val="000000">
                      <a:alpha val="43137"/>
                    </a:srgbClr>
                  </a:outerShdw>
                </a:effectLst>
                <a:hlinkClick r:id="rId2"/>
              </a:rPr>
              <a:t>v4</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4711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713049"/>
            <a:ext cx="8412480" cy="4886632"/>
          </a:xfrm>
        </p:spPr>
        <p:txBody>
          <a:bodyPr>
            <a:normAutofit lnSpcReduction="10000"/>
          </a:bodyPr>
          <a:lstStyle/>
          <a:p>
            <a:pPr marL="502443" indent="-457200">
              <a:buFont typeface="Arial" panose="020B0604020202020204" pitchFamily="34" charset="0"/>
              <a:buChar char="•"/>
            </a:pPr>
            <a:r>
              <a:rPr lang="en-US" sz="3200" dirty="0">
                <a:effectLst>
                  <a:outerShdw blurRad="38100" dist="38100" dir="2700000" algn="tl">
                    <a:srgbClr val="000000">
                      <a:alpha val="43137"/>
                    </a:srgbClr>
                  </a:outerShdw>
                </a:effectLst>
              </a:rPr>
              <a:t>Steve Hornberger, Director </a:t>
            </a:r>
          </a:p>
          <a:p>
            <a:pPr marL="300038" lvl="1" indent="0">
              <a:buNone/>
            </a:pPr>
            <a:r>
              <a:rPr lang="en-US" sz="2800" dirty="0" smtClean="0">
                <a:effectLst>
                  <a:outerShdw blurRad="38100" dist="38100" dir="2700000" algn="tl">
                    <a:srgbClr val="000000">
                      <a:alpha val="43137"/>
                    </a:srgbClr>
                  </a:outerShdw>
                </a:effectLst>
              </a:rPr>
              <a:t>  SDSU </a:t>
            </a:r>
            <a:r>
              <a:rPr lang="en-US" sz="2800" dirty="0">
                <a:effectLst>
                  <a:outerShdw blurRad="38100" dist="38100" dir="2700000" algn="tl">
                    <a:srgbClr val="000000">
                      <a:alpha val="43137"/>
                    </a:srgbClr>
                  </a:outerShdw>
                </a:effectLst>
              </a:rPr>
              <a:t>Social Policy </a:t>
            </a:r>
            <a:r>
              <a:rPr lang="en-US" sz="2800" dirty="0" smtClean="0">
                <a:effectLst>
                  <a:outerShdw blurRad="38100" dist="38100" dir="2700000" algn="tl">
                    <a:srgbClr val="000000">
                      <a:alpha val="43137"/>
                    </a:srgbClr>
                  </a:outerShdw>
                </a:effectLst>
              </a:rPr>
              <a:t>Institute</a:t>
            </a:r>
            <a:endParaRPr lang="en-US" sz="2800" dirty="0">
              <a:effectLst>
                <a:outerShdw blurRad="38100" dist="38100" dir="2700000" algn="tl">
                  <a:srgbClr val="000000">
                    <a:alpha val="43137"/>
                  </a:srgbClr>
                </a:outerShdw>
              </a:effectLst>
            </a:endParaRPr>
          </a:p>
          <a:p>
            <a:pPr marL="300038" lvl="1" indent="0">
              <a:buNone/>
            </a:pPr>
            <a:r>
              <a:rPr lang="en-US" sz="2800" dirty="0" smtClean="0"/>
              <a:t>  </a:t>
            </a:r>
            <a:r>
              <a:rPr lang="en-US" sz="2800" dirty="0" smtClean="0">
                <a:hlinkClick r:id="rId2"/>
              </a:rPr>
              <a:t>shornberger@mail.sdsu.edu</a:t>
            </a:r>
            <a:r>
              <a:rPr lang="en-US" sz="2800" dirty="0" smtClean="0"/>
              <a:t> </a:t>
            </a:r>
          </a:p>
          <a:p>
            <a:pPr marL="300038" lvl="1" indent="0">
              <a:buNone/>
            </a:pPr>
            <a:r>
              <a:rPr lang="en-US" sz="2800" dirty="0" smtClean="0"/>
              <a:t>  O: 619-594-2691 	M: 301-602-1264</a:t>
            </a:r>
            <a:endParaRPr lang="en-US" sz="2800" dirty="0"/>
          </a:p>
          <a:p>
            <a:pPr marL="285750" indent="-285750">
              <a:buFont typeface="Arial" panose="020B0604020202020204" pitchFamily="34" charset="0"/>
              <a:buChar char="•"/>
            </a:pPr>
            <a:endParaRPr lang="en-US" sz="1400" dirty="0" smtClean="0"/>
          </a:p>
          <a:p>
            <a:pPr marL="502443" indent="-457200">
              <a:buFont typeface="Arial" panose="020B0604020202020204" pitchFamily="34" charset="0"/>
              <a:buChar char="•"/>
            </a:pPr>
            <a:r>
              <a:rPr lang="en-US" sz="3200" dirty="0" smtClean="0">
                <a:effectLst>
                  <a:outerShdw blurRad="38100" dist="38100" dir="2700000" algn="tl">
                    <a:srgbClr val="000000">
                      <a:alpha val="43137"/>
                    </a:srgbClr>
                  </a:outerShdw>
                </a:effectLst>
              </a:rPr>
              <a:t>Briana Duffy, SVP Client Partnerships</a:t>
            </a:r>
          </a:p>
          <a:p>
            <a:pPr marL="45243" indent="0">
              <a:buNone/>
            </a:pPr>
            <a:r>
              <a:rPr lang="en-US" sz="3200" dirty="0" smtClean="0">
                <a:effectLst>
                  <a:outerShdw blurRad="38100" dist="38100" dir="2700000" algn="tl">
                    <a:srgbClr val="000000">
                      <a:alpha val="43137"/>
                    </a:srgbClr>
                  </a:outerShdw>
                </a:effectLst>
              </a:rPr>
              <a:t>	Beacon Health Options</a:t>
            </a:r>
          </a:p>
          <a:p>
            <a:pPr marL="0" indent="0">
              <a:buNone/>
            </a:pPr>
            <a:r>
              <a:rPr lang="en-US" sz="3200" dirty="0" smtClean="0"/>
              <a:t>    </a:t>
            </a:r>
            <a:r>
              <a:rPr lang="en-US" sz="2800" dirty="0" smtClean="0">
                <a:hlinkClick r:id="rId3"/>
              </a:rPr>
              <a:t>Briana.duffy@beaconhealthoptions.com</a:t>
            </a:r>
            <a:endParaRPr lang="en-US" sz="2800" dirty="0" smtClean="0"/>
          </a:p>
          <a:p>
            <a:pPr marL="0" indent="0">
              <a:buNone/>
            </a:pPr>
            <a:r>
              <a:rPr lang="en-US" sz="2800" dirty="0"/>
              <a:t>	</a:t>
            </a:r>
            <a:r>
              <a:rPr lang="en-US" sz="2800" dirty="0" smtClean="0"/>
              <a:t>O: 562-246-3518  M: 781-710-2394</a:t>
            </a:r>
            <a:endParaRPr lang="en-US" sz="2800" dirty="0"/>
          </a:p>
        </p:txBody>
      </p:sp>
      <p:sp>
        <p:nvSpPr>
          <p:cNvPr id="2" name="Title 1"/>
          <p:cNvSpPr>
            <a:spLocks noGrp="1"/>
          </p:cNvSpPr>
          <p:nvPr>
            <p:ph type="ctrTitle"/>
          </p:nvPr>
        </p:nvSpPr>
        <p:spPr/>
        <p:txBody>
          <a:bodyPr>
            <a:normAutofit/>
          </a:bodyPr>
          <a:lstStyle/>
          <a:p>
            <a:pPr algn="ctr"/>
            <a:r>
              <a:rPr lang="en-US" sz="4400" dirty="0" smtClean="0">
                <a:solidFill>
                  <a:schemeClr val="tx1"/>
                </a:solidFill>
              </a:rPr>
              <a:t>Contact Information</a:t>
            </a:r>
            <a:endParaRPr lang="en-US" sz="4400" dirty="0">
              <a:solidFill>
                <a:schemeClr val="tx1"/>
              </a:solidFill>
            </a:endParaRPr>
          </a:p>
        </p:txBody>
      </p:sp>
    </p:spTree>
    <p:extLst>
      <p:ext uri="{BB962C8B-B14F-4D97-AF65-F5344CB8AC3E}">
        <p14:creationId xmlns:p14="http://schemas.microsoft.com/office/powerpoint/2010/main" val="3039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470" y="1930401"/>
            <a:ext cx="8412480" cy="3950230"/>
          </a:xfrm>
        </p:spPr>
        <p:txBody>
          <a:bodyPr>
            <a:normAutofit lnSpcReduction="10000"/>
          </a:bodyPr>
          <a:lstStyle/>
          <a:p>
            <a:r>
              <a:rPr lang="en-US" sz="2400" dirty="0" smtClean="0"/>
              <a:t>If we are committed to improving the health and well being of Californian’s, </a:t>
            </a:r>
            <a:r>
              <a:rPr lang="en-US" sz="2400" b="1" dirty="0" smtClean="0"/>
              <a:t>everyone needs to play a part</a:t>
            </a:r>
          </a:p>
          <a:p>
            <a:r>
              <a:rPr lang="en-US" sz="2400" dirty="0" smtClean="0"/>
              <a:t>We need to believe it </a:t>
            </a:r>
            <a:r>
              <a:rPr lang="en-US" sz="2400" dirty="0"/>
              <a:t>is no longer necessary to try and prove that Behavioral Health and Social Determinants of Health matter– </a:t>
            </a:r>
            <a:r>
              <a:rPr lang="en-US" sz="2400" b="1" u="sng" dirty="0"/>
              <a:t>we </a:t>
            </a:r>
            <a:r>
              <a:rPr lang="en-US" sz="2400" b="1" u="sng" dirty="0" smtClean="0"/>
              <a:t>know </a:t>
            </a:r>
            <a:r>
              <a:rPr lang="en-US" sz="2400" b="1" u="sng" dirty="0"/>
              <a:t>the </a:t>
            </a:r>
            <a:r>
              <a:rPr lang="en-US" sz="2400" b="1" u="sng" dirty="0" smtClean="0"/>
              <a:t>critical role </a:t>
            </a:r>
            <a:r>
              <a:rPr lang="en-US" sz="2400" b="1" u="sng" dirty="0"/>
              <a:t>they play</a:t>
            </a:r>
          </a:p>
          <a:p>
            <a:r>
              <a:rPr lang="en-US" sz="2400" dirty="0" smtClean="0"/>
              <a:t>We need to help make a very complicated delivery system </a:t>
            </a:r>
            <a:r>
              <a:rPr lang="en-US" sz="2400" b="1" dirty="0" smtClean="0"/>
              <a:t>easier to navigate</a:t>
            </a:r>
          </a:p>
          <a:p>
            <a:r>
              <a:rPr lang="en-US" sz="2400" dirty="0" smtClean="0"/>
              <a:t>Silos need to come down and </a:t>
            </a:r>
            <a:r>
              <a:rPr lang="en-US" sz="2400" b="1" dirty="0" smtClean="0"/>
              <a:t>a willingness to work together on behalf of those we serve </a:t>
            </a:r>
            <a:r>
              <a:rPr lang="en-US" sz="2400" dirty="0" smtClean="0"/>
              <a:t>needs to be our goal!</a:t>
            </a:r>
            <a:endParaRPr lang="en-US" sz="2400" dirty="0"/>
          </a:p>
          <a:p>
            <a:pPr marL="45243" indent="0">
              <a:buNone/>
            </a:pPr>
            <a:endParaRPr lang="en-US" dirty="0"/>
          </a:p>
        </p:txBody>
      </p:sp>
      <p:sp>
        <p:nvSpPr>
          <p:cNvPr id="3" name="Title 2"/>
          <p:cNvSpPr>
            <a:spLocks noGrp="1"/>
          </p:cNvSpPr>
          <p:nvPr>
            <p:ph type="ctrTitle"/>
          </p:nvPr>
        </p:nvSpPr>
        <p:spPr>
          <a:xfrm>
            <a:off x="393470" y="270715"/>
            <a:ext cx="8375904" cy="1130382"/>
          </a:xfrm>
        </p:spPr>
        <p:txBody>
          <a:bodyPr>
            <a:normAutofit fontScale="90000"/>
          </a:bodyPr>
          <a:lstStyle/>
          <a:p>
            <a:pPr algn="ctr"/>
            <a:r>
              <a:rPr lang="en-US" dirty="0" smtClean="0"/>
              <a:t/>
            </a:r>
            <a:br>
              <a:rPr lang="en-US" dirty="0" smtClean="0"/>
            </a:br>
            <a:r>
              <a:rPr lang="en-US" dirty="0" smtClean="0"/>
              <a:t>We Need To Work Together</a:t>
            </a:r>
            <a:br>
              <a:rPr lang="en-US" dirty="0" smtClean="0"/>
            </a:br>
            <a:endParaRPr lang="en-US" dirty="0"/>
          </a:p>
        </p:txBody>
      </p:sp>
    </p:spTree>
    <p:extLst>
      <p:ext uri="{BB962C8B-B14F-4D97-AF65-F5344CB8AC3E}">
        <p14:creationId xmlns:p14="http://schemas.microsoft.com/office/powerpoint/2010/main" val="776249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Appendix</a:t>
            </a:r>
            <a:endParaRPr lang="en-US" dirty="0"/>
          </a:p>
        </p:txBody>
      </p:sp>
      <p:sp>
        <p:nvSpPr>
          <p:cNvPr id="6" name="Text Placeholder 5"/>
          <p:cNvSpPr>
            <a:spLocks noGrp="1"/>
          </p:cNvSpPr>
          <p:nvPr>
            <p:ph type="body" idx="1"/>
          </p:nvPr>
        </p:nvSpPr>
        <p:spPr/>
        <p:txBody>
          <a:bodyPr/>
          <a:lstStyle/>
          <a:p>
            <a:pPr algn="ctr"/>
            <a:r>
              <a:rPr lang="en-US" dirty="0" smtClean="0"/>
              <a:t>Reference Materials</a:t>
            </a:r>
            <a:endParaRPr lang="en-US" dirty="0"/>
          </a:p>
        </p:txBody>
      </p:sp>
    </p:spTree>
    <p:extLst>
      <p:ext uri="{BB962C8B-B14F-4D97-AF65-F5344CB8AC3E}">
        <p14:creationId xmlns:p14="http://schemas.microsoft.com/office/powerpoint/2010/main" val="185914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 external file that holds a picture, illustration, etc.&#10;Object name is 590fig1.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285978" y="1779270"/>
            <a:ext cx="6608619" cy="4850130"/>
          </a:xfrm>
          <a:prstGeom prst="rect">
            <a:avLst/>
          </a:prstGeom>
          <a:noFill/>
          <a:ln>
            <a:solidFill>
              <a:schemeClr val="accent6">
                <a:lumMod val="75000"/>
              </a:schemeClr>
            </a:solidFill>
          </a:ln>
          <a:effectLst>
            <a:glow rad="101600">
              <a:srgbClr val="FFFF00">
                <a:alpha val="60000"/>
              </a:srgbClr>
            </a:glow>
          </a:effectLst>
        </p:spPr>
      </p:pic>
      <p:sp>
        <p:nvSpPr>
          <p:cNvPr id="2" name="Title 1"/>
          <p:cNvSpPr>
            <a:spLocks noGrp="1"/>
          </p:cNvSpPr>
          <p:nvPr>
            <p:ph type="ctrTitle"/>
          </p:nvPr>
        </p:nvSpPr>
        <p:spPr>
          <a:xfrm>
            <a:off x="402336" y="314960"/>
            <a:ext cx="8375904" cy="1361440"/>
          </a:xfrm>
        </p:spPr>
        <p:txBody>
          <a:bodyPr/>
          <a:lstStyle/>
          <a:p>
            <a:pPr algn="ctr"/>
            <a:r>
              <a:rPr lang="en-US" sz="4000" dirty="0" smtClean="0">
                <a:solidFill>
                  <a:schemeClr val="tx1"/>
                </a:solidFill>
              </a:rPr>
              <a:t>Health Impact Pyramid</a:t>
            </a:r>
            <a:endParaRPr lang="en-US" sz="4000" dirty="0">
              <a:solidFill>
                <a:schemeClr val="tx1"/>
              </a:solidFill>
            </a:endParaRPr>
          </a:p>
        </p:txBody>
      </p:sp>
    </p:spTree>
    <p:extLst>
      <p:ext uri="{BB962C8B-B14F-4D97-AF65-F5344CB8AC3E}">
        <p14:creationId xmlns:p14="http://schemas.microsoft.com/office/powerpoint/2010/main" val="1148994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960120" y="1775170"/>
            <a:ext cx="7635240" cy="4831370"/>
          </a:xfrm>
          <a:prstGeom prst="rect">
            <a:avLst/>
          </a:prstGeom>
          <a:noFill/>
          <a:ln>
            <a:solidFill>
              <a:srgbClr val="0070C0"/>
            </a:solidFill>
          </a:ln>
        </p:spPr>
      </p:pic>
      <p:sp>
        <p:nvSpPr>
          <p:cNvPr id="2" name="Title 1"/>
          <p:cNvSpPr>
            <a:spLocks noGrp="1"/>
          </p:cNvSpPr>
          <p:nvPr>
            <p:ph type="ctrTitle"/>
          </p:nvPr>
        </p:nvSpPr>
        <p:spPr>
          <a:xfrm>
            <a:off x="402336" y="314960"/>
            <a:ext cx="8375904" cy="988060"/>
          </a:xfrm>
        </p:spPr>
        <p:txBody>
          <a:bodyPr>
            <a:normAutofit/>
          </a:bodyPr>
          <a:lstStyle/>
          <a:p>
            <a:pPr algn="ctr"/>
            <a:r>
              <a:rPr lang="en-US" sz="4000" dirty="0" smtClean="0">
                <a:solidFill>
                  <a:schemeClr val="tx1"/>
                </a:solidFill>
              </a:rPr>
              <a:t>Human Service Interventions</a:t>
            </a:r>
            <a:endParaRPr lang="en-US" sz="4000" dirty="0">
              <a:solidFill>
                <a:schemeClr val="tx1"/>
              </a:solidFill>
            </a:endParaRPr>
          </a:p>
        </p:txBody>
      </p:sp>
    </p:spTree>
    <p:extLst>
      <p:ext uri="{BB962C8B-B14F-4D97-AF65-F5344CB8AC3E}">
        <p14:creationId xmlns:p14="http://schemas.microsoft.com/office/powerpoint/2010/main" val="3831118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change4health.org/wp-content/uploads/2016/01/kristine-sorenson.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65125" y="1744133"/>
            <a:ext cx="8413750" cy="4597399"/>
          </a:xfrm>
          <a:prstGeom prst="rect">
            <a:avLst/>
          </a:prstGeom>
          <a:noFill/>
          <a:ln>
            <a:noFill/>
          </a:ln>
        </p:spPr>
      </p:pic>
      <p:sp>
        <p:nvSpPr>
          <p:cNvPr id="2" name="Title 1"/>
          <p:cNvSpPr>
            <a:spLocks noGrp="1"/>
          </p:cNvSpPr>
          <p:nvPr>
            <p:ph type="ctrTitle"/>
          </p:nvPr>
        </p:nvSpPr>
        <p:spPr/>
        <p:txBody>
          <a:bodyPr>
            <a:normAutofit/>
          </a:bodyPr>
          <a:lstStyle/>
          <a:p>
            <a:pPr algn="ctr"/>
            <a:r>
              <a:rPr lang="en-US" sz="4400" dirty="0" smtClean="0">
                <a:solidFill>
                  <a:schemeClr val="tx1"/>
                </a:solidFill>
              </a:rPr>
              <a:t>Health Literacy</a:t>
            </a:r>
            <a:endParaRPr lang="en-US" sz="4400" dirty="0">
              <a:solidFill>
                <a:schemeClr val="tx1"/>
              </a:solidFill>
            </a:endParaRPr>
          </a:p>
        </p:txBody>
      </p:sp>
    </p:spTree>
    <p:extLst>
      <p:ext uri="{BB962C8B-B14F-4D97-AF65-F5344CB8AC3E}">
        <p14:creationId xmlns:p14="http://schemas.microsoft.com/office/powerpoint/2010/main" val="3965404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2" name="Title 1"/>
          <p:cNvSpPr>
            <a:spLocks noGrp="1"/>
          </p:cNvSpPr>
          <p:nvPr>
            <p:ph type="ctrTitle"/>
          </p:nvPr>
        </p:nvSpPr>
        <p:spPr/>
        <p:txBody>
          <a:bodyPr>
            <a:normAutofit/>
          </a:bodyPr>
          <a:lstStyle/>
          <a:p>
            <a:pPr algn="ctr"/>
            <a:r>
              <a:rPr lang="en-US" sz="4400" dirty="0" smtClean="0">
                <a:solidFill>
                  <a:schemeClr val="tx1"/>
                </a:solidFill>
              </a:rPr>
              <a:t>Patient Activation</a:t>
            </a:r>
            <a:endParaRPr lang="en-US" sz="4400" dirty="0">
              <a:solidFill>
                <a:schemeClr val="tx1"/>
              </a:solidFill>
            </a:endParaRPr>
          </a:p>
        </p:txBody>
      </p:sp>
      <p:pic>
        <p:nvPicPr>
          <p:cNvPr id="4" name="Picture 3" descr="Levels"/>
          <p:cNvPicPr/>
          <p:nvPr/>
        </p:nvPicPr>
        <p:blipFill>
          <a:blip r:embed="rId2">
            <a:extLst>
              <a:ext uri="{28A0092B-C50C-407E-A947-70E740481C1C}">
                <a14:useLocalDpi xmlns:a14="http://schemas.microsoft.com/office/drawing/2010/main" val="0"/>
              </a:ext>
            </a:extLst>
          </a:blip>
          <a:srcRect/>
          <a:stretch>
            <a:fillRect/>
          </a:stretch>
        </p:blipFill>
        <p:spPr bwMode="auto">
          <a:xfrm>
            <a:off x="365761" y="1507068"/>
            <a:ext cx="8236372" cy="5105400"/>
          </a:xfrm>
          <a:prstGeom prst="rect">
            <a:avLst/>
          </a:prstGeom>
          <a:noFill/>
          <a:ln>
            <a:noFill/>
          </a:ln>
        </p:spPr>
      </p:pic>
    </p:spTree>
    <p:extLst>
      <p:ext uri="{BB962C8B-B14F-4D97-AF65-F5344CB8AC3E}">
        <p14:creationId xmlns:p14="http://schemas.microsoft.com/office/powerpoint/2010/main" val="2028776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71990" y="1208700"/>
          <a:ext cx="8668809" cy="5512775"/>
        </p:xfrm>
        <a:graphic>
          <a:graphicData uri="http://schemas.openxmlformats.org/drawingml/2006/table">
            <a:tbl>
              <a:tblPr firstRow="1" bandRow="1">
                <a:tableStyleId>{5C22544A-7EE6-4342-B048-85BDC9FD1C3A}</a:tableStyleId>
              </a:tblPr>
              <a:tblGrid>
                <a:gridCol w="3122091">
                  <a:extLst>
                    <a:ext uri="{9D8B030D-6E8A-4147-A177-3AD203B41FA5}">
                      <a16:colId xmlns="" xmlns:a16="http://schemas.microsoft.com/office/drawing/2014/main" val="20000"/>
                    </a:ext>
                  </a:extLst>
                </a:gridCol>
                <a:gridCol w="5546718">
                  <a:extLst>
                    <a:ext uri="{9D8B030D-6E8A-4147-A177-3AD203B41FA5}">
                      <a16:colId xmlns="" xmlns:a16="http://schemas.microsoft.com/office/drawing/2014/main" val="20001"/>
                    </a:ext>
                  </a:extLst>
                </a:gridCol>
              </a:tblGrid>
              <a:tr h="420464">
                <a:tc>
                  <a:txBody>
                    <a:bodyPr/>
                    <a:lstStyle/>
                    <a:p>
                      <a:pPr algn="ctr"/>
                      <a:r>
                        <a:rPr lang="en-US" sz="1800" dirty="0" smtClean="0">
                          <a:effectLst>
                            <a:outerShdw blurRad="38100" dist="38100" dir="2700000" algn="tl">
                              <a:srgbClr val="000000">
                                <a:alpha val="43137"/>
                              </a:srgbClr>
                            </a:outerShdw>
                          </a:effectLst>
                        </a:rPr>
                        <a:t>SERVICE</a:t>
                      </a:r>
                      <a:endParaRPr lang="en-US" sz="1800" dirty="0">
                        <a:effectLst>
                          <a:outerShdw blurRad="38100" dist="38100" dir="2700000" algn="tl">
                            <a:srgbClr val="000000">
                              <a:alpha val="43137"/>
                            </a:srgbClr>
                          </a:outerShdw>
                        </a:effectLst>
                      </a:endParaRPr>
                    </a:p>
                  </a:txBody>
                  <a:tcPr marL="69872" marR="69872" marT="34290" marB="34290"/>
                </a:tc>
                <a:tc>
                  <a:txBody>
                    <a:bodyPr/>
                    <a:lstStyle/>
                    <a:p>
                      <a:pPr algn="ctr"/>
                      <a:r>
                        <a:rPr lang="en-US" sz="1800" dirty="0" smtClean="0">
                          <a:effectLst>
                            <a:outerShdw blurRad="38100" dist="38100" dir="2700000" algn="tl">
                              <a:srgbClr val="000000">
                                <a:alpha val="43137"/>
                              </a:srgbClr>
                            </a:outerShdw>
                          </a:effectLst>
                        </a:rPr>
                        <a:t>DESCRIPTION</a:t>
                      </a:r>
                      <a:endParaRPr lang="en-US" sz="1800" dirty="0">
                        <a:effectLst>
                          <a:outerShdw blurRad="38100" dist="38100" dir="2700000" algn="tl">
                            <a:srgbClr val="000000">
                              <a:alpha val="43137"/>
                            </a:srgbClr>
                          </a:outerShdw>
                        </a:effectLst>
                      </a:endParaRPr>
                    </a:p>
                  </a:txBody>
                  <a:tcPr marL="69872" marR="69872" marT="34290" marB="34290"/>
                </a:tc>
                <a:extLst>
                  <a:ext uri="{0D108BD9-81ED-4DB2-BD59-A6C34878D82A}">
                    <a16:rowId xmlns="" xmlns:a16="http://schemas.microsoft.com/office/drawing/2014/main" val="10000"/>
                  </a:ext>
                </a:extLst>
              </a:tr>
              <a:tr h="883648">
                <a:tc>
                  <a:txBody>
                    <a:bodyPr/>
                    <a:lstStyle/>
                    <a:p>
                      <a:r>
                        <a:rPr lang="en-US" sz="1600" b="1" dirty="0" smtClean="0">
                          <a:solidFill>
                            <a:schemeClr val="accent3"/>
                          </a:solidFill>
                          <a:effectLst/>
                        </a:rPr>
                        <a:t>Clinical Services</a:t>
                      </a:r>
                      <a:endParaRPr lang="en-US" sz="1600" b="1" dirty="0">
                        <a:solidFill>
                          <a:schemeClr val="accent3"/>
                        </a:solidFill>
                        <a:effectLst/>
                      </a:endParaRPr>
                    </a:p>
                  </a:txBody>
                  <a:tcPr marL="69872" marR="69872" marT="34290" marB="34290"/>
                </a:tc>
                <a:tc>
                  <a:txBody>
                    <a:bodyPr/>
                    <a:lstStyle/>
                    <a:p>
                      <a:r>
                        <a:rPr lang="en-US" sz="1600" dirty="0" smtClean="0">
                          <a:solidFill>
                            <a:schemeClr val="accent3"/>
                          </a:solidFill>
                        </a:rPr>
                        <a:t>Clinical services (services delivered in the health care setting, including primary and coordinated care, primary prevention, and secondary prevention) </a:t>
                      </a:r>
                      <a:endParaRPr lang="en-US" sz="1600" dirty="0">
                        <a:solidFill>
                          <a:schemeClr val="accent3"/>
                        </a:solidFill>
                      </a:endParaRPr>
                    </a:p>
                  </a:txBody>
                  <a:tcPr marL="69872" marR="69872" marT="34290" marB="34290"/>
                </a:tc>
                <a:extLst>
                  <a:ext uri="{0D108BD9-81ED-4DB2-BD59-A6C34878D82A}">
                    <a16:rowId xmlns="" xmlns:a16="http://schemas.microsoft.com/office/drawing/2014/main" val="10001"/>
                  </a:ext>
                </a:extLst>
              </a:tr>
              <a:tr h="921873">
                <a:tc>
                  <a:txBody>
                    <a:bodyPr/>
                    <a:lstStyle/>
                    <a:p>
                      <a:r>
                        <a:rPr lang="en-US" sz="1600" b="1" dirty="0" smtClean="0">
                          <a:solidFill>
                            <a:schemeClr val="accent3"/>
                          </a:solidFill>
                        </a:rPr>
                        <a:t>Community Programs/Social</a:t>
                      </a:r>
                      <a:r>
                        <a:rPr lang="en-US" sz="1600" b="1" baseline="0" dirty="0" smtClean="0">
                          <a:solidFill>
                            <a:schemeClr val="accent3"/>
                          </a:solidFill>
                        </a:rPr>
                        <a:t> Services</a:t>
                      </a:r>
                      <a:endParaRPr lang="en-US" sz="1600" b="1" dirty="0">
                        <a:solidFill>
                          <a:schemeClr val="accent3"/>
                        </a:solidFill>
                      </a:endParaRPr>
                    </a:p>
                  </a:txBody>
                  <a:tcPr marL="69872" marR="69872" marT="34290" marB="34290"/>
                </a:tc>
                <a:tc>
                  <a:txBody>
                    <a:bodyPr/>
                    <a:lstStyle/>
                    <a:p>
                      <a:r>
                        <a:rPr lang="en-US" sz="1600" dirty="0" smtClean="0">
                          <a:solidFill>
                            <a:schemeClr val="accent3"/>
                          </a:solidFill>
                        </a:rPr>
                        <a:t>Community programs, social services, etc. (programs that provide support to community members and take place outside of the health care system in community settings, schools, CBOs, etc.) </a:t>
                      </a:r>
                      <a:endParaRPr lang="en-US" sz="1600" dirty="0">
                        <a:solidFill>
                          <a:schemeClr val="accent3"/>
                        </a:solidFill>
                      </a:endParaRPr>
                    </a:p>
                  </a:txBody>
                  <a:tcPr marL="69872" marR="69872" marT="34290" marB="34290"/>
                </a:tc>
                <a:extLst>
                  <a:ext uri="{0D108BD9-81ED-4DB2-BD59-A6C34878D82A}">
                    <a16:rowId xmlns="" xmlns:a16="http://schemas.microsoft.com/office/drawing/2014/main" val="10002"/>
                  </a:ext>
                </a:extLst>
              </a:tr>
              <a:tr h="1236659">
                <a:tc>
                  <a:txBody>
                    <a:bodyPr/>
                    <a:lstStyle/>
                    <a:p>
                      <a:r>
                        <a:rPr lang="en-US" sz="1600" b="1" dirty="0" smtClean="0">
                          <a:solidFill>
                            <a:schemeClr val="accent3"/>
                          </a:solidFill>
                        </a:rPr>
                        <a:t>Community-Clinical Linkages</a:t>
                      </a:r>
                      <a:endParaRPr lang="en-US" sz="1600" b="1" dirty="0">
                        <a:solidFill>
                          <a:schemeClr val="accent3"/>
                        </a:solidFill>
                      </a:endParaRPr>
                    </a:p>
                  </a:txBody>
                  <a:tcPr marL="69872" marR="69872" marT="34290" marB="34290"/>
                </a:tc>
                <a:tc>
                  <a:txBody>
                    <a:bodyPr/>
                    <a:lstStyle/>
                    <a:p>
                      <a:r>
                        <a:rPr lang="en-US" sz="1600" dirty="0" smtClean="0">
                          <a:solidFill>
                            <a:schemeClr val="accent3"/>
                          </a:solidFill>
                        </a:rPr>
                        <a:t>Community-clinical linkages (programs or activities that connect clinical services with community programs or social services e.g. community health workers; referral systems; screening for social determinants of health)</a:t>
                      </a:r>
                      <a:endParaRPr lang="en-US" sz="1600" dirty="0">
                        <a:solidFill>
                          <a:schemeClr val="accent3"/>
                        </a:solidFill>
                      </a:endParaRPr>
                    </a:p>
                  </a:txBody>
                  <a:tcPr marL="69872" marR="69872" marT="34290" marB="34290"/>
                </a:tc>
                <a:extLst>
                  <a:ext uri="{0D108BD9-81ED-4DB2-BD59-A6C34878D82A}">
                    <a16:rowId xmlns="" xmlns:a16="http://schemas.microsoft.com/office/drawing/2014/main" val="10003"/>
                  </a:ext>
                </a:extLst>
              </a:tr>
              <a:tr h="876904">
                <a:tc>
                  <a:txBody>
                    <a:bodyPr/>
                    <a:lstStyle/>
                    <a:p>
                      <a:r>
                        <a:rPr lang="en-US" sz="1600" b="1" dirty="0" smtClean="0">
                          <a:solidFill>
                            <a:schemeClr val="accent3"/>
                          </a:solidFill>
                        </a:rPr>
                        <a:t>Public Policy and System</a:t>
                      </a:r>
                      <a:r>
                        <a:rPr lang="en-US" sz="1600" b="1" baseline="0" dirty="0" smtClean="0">
                          <a:solidFill>
                            <a:schemeClr val="accent3"/>
                          </a:solidFill>
                        </a:rPr>
                        <a:t> Change</a:t>
                      </a:r>
                      <a:endParaRPr lang="en-US" sz="1600" b="1" dirty="0">
                        <a:solidFill>
                          <a:schemeClr val="accent3"/>
                        </a:solidFill>
                      </a:endParaRPr>
                    </a:p>
                  </a:txBody>
                  <a:tcPr marL="69872" marR="69872" marT="34290" marB="34290"/>
                </a:tc>
                <a:tc>
                  <a:txBody>
                    <a:bodyPr/>
                    <a:lstStyle/>
                    <a:p>
                      <a:r>
                        <a:rPr lang="en-US" sz="1600" dirty="0" smtClean="0">
                          <a:solidFill>
                            <a:schemeClr val="accent3"/>
                          </a:solidFill>
                        </a:rPr>
                        <a:t>Public policy and system change (public and private practices, rules, laws, and regulatory changes, e.g. zoning rules, health plan incentives, etc.) </a:t>
                      </a:r>
                      <a:endParaRPr lang="en-US" sz="1600" dirty="0">
                        <a:solidFill>
                          <a:schemeClr val="accent3"/>
                        </a:solidFill>
                      </a:endParaRPr>
                    </a:p>
                  </a:txBody>
                  <a:tcPr marL="69872" marR="69872" marT="34290" marB="34290"/>
                </a:tc>
                <a:extLst>
                  <a:ext uri="{0D108BD9-81ED-4DB2-BD59-A6C34878D82A}">
                    <a16:rowId xmlns="" xmlns:a16="http://schemas.microsoft.com/office/drawing/2014/main" val="10004"/>
                  </a:ext>
                </a:extLst>
              </a:tr>
              <a:tr h="1051160">
                <a:tc>
                  <a:txBody>
                    <a:bodyPr/>
                    <a:lstStyle/>
                    <a:p>
                      <a:r>
                        <a:rPr lang="en-US" sz="1600" b="1" dirty="0" smtClean="0">
                          <a:solidFill>
                            <a:schemeClr val="accent3"/>
                          </a:solidFill>
                        </a:rPr>
                        <a:t>Environments</a:t>
                      </a:r>
                      <a:endParaRPr lang="en-US" sz="1600" b="1" dirty="0">
                        <a:solidFill>
                          <a:schemeClr val="accent3"/>
                        </a:solidFill>
                      </a:endParaRPr>
                    </a:p>
                  </a:txBody>
                  <a:tcPr marL="69872" marR="69872" marT="34290" marB="34290"/>
                </a:tc>
                <a:tc>
                  <a:txBody>
                    <a:bodyPr/>
                    <a:lstStyle/>
                    <a:p>
                      <a:r>
                        <a:rPr lang="en-US" sz="1600" dirty="0" smtClean="0">
                          <a:solidFill>
                            <a:schemeClr val="accent3"/>
                          </a:solidFill>
                        </a:rPr>
                        <a:t>Environments (changes in social, community, or physical environments that support healthy behaviors, e.g. walking and biking trails)</a:t>
                      </a:r>
                      <a:endParaRPr lang="en-US" sz="1600" dirty="0">
                        <a:solidFill>
                          <a:schemeClr val="accent3"/>
                        </a:solidFill>
                      </a:endParaRPr>
                    </a:p>
                  </a:txBody>
                  <a:tcPr marL="69872" marR="69872" marT="34290" marB="34290"/>
                </a:tc>
                <a:extLst>
                  <a:ext uri="{0D108BD9-81ED-4DB2-BD59-A6C34878D82A}">
                    <a16:rowId xmlns="" xmlns:a16="http://schemas.microsoft.com/office/drawing/2014/main" val="10005"/>
                  </a:ext>
                </a:extLst>
              </a:tr>
            </a:tbl>
          </a:graphicData>
        </a:graphic>
      </p:graphicFrame>
      <p:sp>
        <p:nvSpPr>
          <p:cNvPr id="2" name="Title 1"/>
          <p:cNvSpPr>
            <a:spLocks noGrp="1"/>
          </p:cNvSpPr>
          <p:nvPr>
            <p:ph type="ctrTitle"/>
          </p:nvPr>
        </p:nvSpPr>
        <p:spPr>
          <a:xfrm>
            <a:off x="402336" y="314961"/>
            <a:ext cx="8375904" cy="893740"/>
          </a:xfrm>
        </p:spPr>
        <p:txBody>
          <a:bodyPr>
            <a:normAutofit/>
          </a:bodyPr>
          <a:lstStyle/>
          <a:p>
            <a:r>
              <a:rPr lang="en-US" sz="3200" dirty="0" smtClean="0">
                <a:solidFill>
                  <a:schemeClr val="tx1"/>
                </a:solidFill>
              </a:rPr>
              <a:t>CACHI RFP: Intervention/Service Descriptions</a:t>
            </a:r>
            <a:endParaRPr lang="en-US" sz="3200" dirty="0">
              <a:solidFill>
                <a:schemeClr val="tx1"/>
              </a:solidFill>
            </a:endParaRPr>
          </a:p>
        </p:txBody>
      </p:sp>
      <p:sp>
        <p:nvSpPr>
          <p:cNvPr id="3" name="Slide Number Placeholder 2"/>
          <p:cNvSpPr>
            <a:spLocks noGrp="1"/>
          </p:cNvSpPr>
          <p:nvPr>
            <p:ph type="sldNum" sz="quarter" idx="4294967295"/>
          </p:nvPr>
        </p:nvSpPr>
        <p:spPr>
          <a:xfrm>
            <a:off x="7010400" y="6245225"/>
            <a:ext cx="2133600" cy="476250"/>
          </a:xfrm>
          <a:prstGeom prst="rect">
            <a:avLst/>
          </a:prstGeom>
        </p:spPr>
        <p:txBody>
          <a:bodyPr/>
          <a:lstStyle/>
          <a:p>
            <a:fld id="{0FB8AFD4-42D2-4E16-9AE3-8DB969D8DB6D}"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284705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2336" y="314960"/>
            <a:ext cx="8375904" cy="724131"/>
          </a:xfrm>
        </p:spPr>
        <p:txBody>
          <a:bodyPr/>
          <a:lstStyle/>
          <a:p>
            <a:pPr algn="ctr"/>
            <a:r>
              <a:rPr lang="en-US" dirty="0" smtClean="0"/>
              <a:t>The CA Numbers</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649" r="1664"/>
          <a:stretch/>
        </p:blipFill>
        <p:spPr bwMode="auto">
          <a:xfrm>
            <a:off x="180109" y="1233055"/>
            <a:ext cx="8797636" cy="545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n-US" sz="4000" dirty="0" smtClean="0"/>
              <a:t>Focus </a:t>
            </a:r>
            <a:r>
              <a:rPr lang="en-US" sz="4000" dirty="0"/>
              <a:t>On Reduction Of Health Care Costs &amp; Integrated Care Models</a:t>
            </a:r>
          </a:p>
        </p:txBody>
      </p:sp>
      <p:graphicFrame>
        <p:nvGraphicFramePr>
          <p:cNvPr id="4" name="Content Placeholder 5"/>
          <p:cNvGraphicFramePr>
            <a:graphicFrameLocks/>
          </p:cNvGraphicFramePr>
          <p:nvPr>
            <p:extLst>
              <p:ext uri="{D42A27DB-BD31-4B8C-83A1-F6EECF244321}">
                <p14:modId xmlns:p14="http://schemas.microsoft.com/office/powerpoint/2010/main" val="2958179270"/>
              </p:ext>
            </p:extLst>
          </p:nvPr>
        </p:nvGraphicFramePr>
        <p:xfrm>
          <a:off x="1094509" y="2022764"/>
          <a:ext cx="2583485" cy="157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rot="5400000">
            <a:off x="2337121" y="3762725"/>
            <a:ext cx="420596" cy="264588"/>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095" dirty="0">
              <a:solidFill>
                <a:prstClr val="white"/>
              </a:solidFill>
              <a:latin typeface="Segoe UI"/>
            </a:endParaRPr>
          </a:p>
        </p:txBody>
      </p:sp>
      <p:graphicFrame>
        <p:nvGraphicFramePr>
          <p:cNvPr id="6" name="Content Placeholder 6"/>
          <p:cNvGraphicFramePr>
            <a:graphicFrameLocks/>
          </p:cNvGraphicFramePr>
          <p:nvPr>
            <p:extLst>
              <p:ext uri="{D42A27DB-BD31-4B8C-83A1-F6EECF244321}">
                <p14:modId xmlns:p14="http://schemas.microsoft.com/office/powerpoint/2010/main" val="2317167843"/>
              </p:ext>
            </p:extLst>
          </p:nvPr>
        </p:nvGraphicFramePr>
        <p:xfrm>
          <a:off x="1260764" y="4170218"/>
          <a:ext cx="2590800" cy="17733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extLst>
              <p:ext uri="{D42A27DB-BD31-4B8C-83A1-F6EECF244321}">
                <p14:modId xmlns:p14="http://schemas.microsoft.com/office/powerpoint/2010/main" val="3644007962"/>
              </p:ext>
            </p:extLst>
          </p:nvPr>
        </p:nvGraphicFramePr>
        <p:xfrm>
          <a:off x="4512733" y="2022764"/>
          <a:ext cx="3869267" cy="32168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1" name="Picture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72399" y="6341785"/>
            <a:ext cx="1261533" cy="440015"/>
          </a:xfrm>
          <a:prstGeom prst="rect">
            <a:avLst/>
          </a:prstGeom>
        </p:spPr>
      </p:pic>
      <p:sp>
        <p:nvSpPr>
          <p:cNvPr id="12" name="Footer Placeholder 4"/>
          <p:cNvSpPr txBox="1">
            <a:spLocks/>
          </p:cNvSpPr>
          <p:nvPr/>
        </p:nvSpPr>
        <p:spPr>
          <a:xfrm>
            <a:off x="166180" y="6660752"/>
            <a:ext cx="1353312" cy="197248"/>
          </a:xfrm>
          <a:prstGeom prst="rect">
            <a:avLst/>
          </a:prstGeom>
        </p:spPr>
        <p:txBody>
          <a:bodyPr vert="horz" lIns="0" tIns="0" rIns="0" bIns="34290" rtlCol="0" anchor="ctr"/>
          <a:lstStyle>
            <a:defPPr>
              <a:defRPr lang="en-US"/>
            </a:defPPr>
            <a:lvl1pPr marL="0" algn="ctr" defTabSz="1018824" rtl="0" eaLnBrk="1" latinLnBrk="0" hangingPunct="1">
              <a:defRPr sz="600" kern="1200">
                <a:solidFill>
                  <a:schemeClr val="accent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marL="0" marR="0" lvl="0" indent="0" algn="just" defTabSz="76411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3565A"/>
                </a:solidFill>
                <a:effectLst/>
                <a:uLnTx/>
                <a:uFillTx/>
                <a:latin typeface="Segoe UI"/>
                <a:ea typeface="+mn-ea"/>
                <a:cs typeface="+mn-cs"/>
              </a:rPr>
              <a:t>© </a:t>
            </a:r>
            <a:r>
              <a:rPr kumimoji="0" lang="en-US" sz="600" b="0" i="0" u="none" strike="noStrike" kern="1200" cap="none" spc="0" normalizeH="0" baseline="0" noProof="0" dirty="0" smtClean="0">
                <a:ln>
                  <a:noFill/>
                </a:ln>
                <a:solidFill>
                  <a:srgbClr val="53565A"/>
                </a:solidFill>
                <a:effectLst/>
                <a:uLnTx/>
                <a:uFillTx/>
                <a:latin typeface="Segoe UI"/>
                <a:ea typeface="+mn-ea"/>
                <a:cs typeface="+mn-cs"/>
              </a:rPr>
              <a:t>2017. </a:t>
            </a:r>
            <a:r>
              <a:rPr kumimoji="0" lang="en-US" sz="600" b="0" i="0" u="none" strike="noStrike" kern="1200" cap="none" spc="0" normalizeH="0" baseline="0" noProof="0" dirty="0">
                <a:ln>
                  <a:noFill/>
                </a:ln>
                <a:solidFill>
                  <a:srgbClr val="53565A"/>
                </a:solidFill>
                <a:effectLst/>
                <a:uLnTx/>
                <a:uFillTx/>
                <a:latin typeface="Segoe UI"/>
                <a:ea typeface="+mn-ea"/>
                <a:cs typeface="+mn-cs"/>
              </a:rPr>
              <a:t>All Rights Reserved.</a:t>
            </a:r>
          </a:p>
        </p:txBody>
      </p:sp>
      <p:sp>
        <p:nvSpPr>
          <p:cNvPr id="13" name="TextBox 12"/>
          <p:cNvSpPr txBox="1"/>
          <p:nvPr/>
        </p:nvSpPr>
        <p:spPr>
          <a:xfrm>
            <a:off x="2608214" y="5265440"/>
            <a:ext cx="853469" cy="523220"/>
          </a:xfrm>
          <a:prstGeom prst="rect">
            <a:avLst/>
          </a:prstGeom>
          <a:noFill/>
        </p:spPr>
        <p:txBody>
          <a:bodyPr wrap="square" rtlCol="0">
            <a:spAutoFit/>
          </a:bodyPr>
          <a:lstStyle/>
          <a:p>
            <a:r>
              <a:rPr lang="en-US" sz="1000" b="1" dirty="0">
                <a:cs typeface="Arial" panose="020B0604020202020204" pitchFamily="34" charset="0"/>
              </a:rPr>
              <a:t>Behavioral</a:t>
            </a:r>
            <a:endParaRPr lang="en-US" sz="1000" dirty="0"/>
          </a:p>
          <a:p>
            <a:endParaRPr lang="en-US" dirty="0"/>
          </a:p>
        </p:txBody>
      </p:sp>
    </p:spTree>
    <p:extLst>
      <p:ext uri="{BB962C8B-B14F-4D97-AF65-F5344CB8AC3E}">
        <p14:creationId xmlns:p14="http://schemas.microsoft.com/office/powerpoint/2010/main" val="204157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0936" y="314960"/>
            <a:ext cx="8432995" cy="1491040"/>
          </a:xfrm>
        </p:spPr>
        <p:txBody>
          <a:bodyPr>
            <a:noAutofit/>
          </a:bodyPr>
          <a:lstStyle/>
          <a:p>
            <a:pPr algn="ctr"/>
            <a:r>
              <a:rPr lang="en-US" sz="3200" dirty="0"/>
              <a:t>Integrated Care Coordination &amp; Service Delivery Driven By The Triple Aim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399" y="6341785"/>
            <a:ext cx="1261533" cy="440015"/>
          </a:xfrm>
          <a:prstGeom prst="rect">
            <a:avLst/>
          </a:prstGeom>
        </p:spPr>
      </p:pic>
      <p:sp>
        <p:nvSpPr>
          <p:cNvPr id="5" name="Footer Placeholder 4"/>
          <p:cNvSpPr txBox="1">
            <a:spLocks/>
          </p:cNvSpPr>
          <p:nvPr/>
        </p:nvSpPr>
        <p:spPr>
          <a:xfrm>
            <a:off x="166180" y="6660752"/>
            <a:ext cx="1353312" cy="197248"/>
          </a:xfrm>
          <a:prstGeom prst="rect">
            <a:avLst/>
          </a:prstGeom>
        </p:spPr>
        <p:txBody>
          <a:bodyPr vert="horz" lIns="0" tIns="0" rIns="0" bIns="34290" rtlCol="0" anchor="ctr"/>
          <a:lstStyle>
            <a:defPPr>
              <a:defRPr lang="en-US"/>
            </a:defPPr>
            <a:lvl1pPr marL="0" algn="ctr" defTabSz="1018824" rtl="0" eaLnBrk="1" latinLnBrk="0" hangingPunct="1">
              <a:defRPr sz="600" kern="1200">
                <a:solidFill>
                  <a:schemeClr val="accent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marL="0" marR="0" lvl="0" indent="0" algn="just" defTabSz="76411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53565A"/>
                </a:solidFill>
                <a:effectLst/>
                <a:uLnTx/>
                <a:uFillTx/>
                <a:latin typeface="Segoe UI"/>
                <a:ea typeface="+mn-ea"/>
                <a:cs typeface="+mn-cs"/>
              </a:rPr>
              <a:t>© </a:t>
            </a:r>
            <a:r>
              <a:rPr kumimoji="0" lang="en-US" sz="600" b="0" i="0" u="none" strike="noStrike" kern="1200" cap="none" spc="0" normalizeH="0" baseline="0" noProof="0" dirty="0" smtClean="0">
                <a:ln>
                  <a:noFill/>
                </a:ln>
                <a:solidFill>
                  <a:srgbClr val="53565A"/>
                </a:solidFill>
                <a:effectLst/>
                <a:uLnTx/>
                <a:uFillTx/>
                <a:latin typeface="Segoe UI"/>
                <a:ea typeface="+mn-ea"/>
                <a:cs typeface="+mn-cs"/>
              </a:rPr>
              <a:t>2017. </a:t>
            </a:r>
            <a:r>
              <a:rPr kumimoji="0" lang="en-US" sz="600" b="0" i="0" u="none" strike="noStrike" kern="1200" cap="none" spc="0" normalizeH="0" baseline="0" noProof="0" dirty="0">
                <a:ln>
                  <a:noFill/>
                </a:ln>
                <a:solidFill>
                  <a:srgbClr val="53565A"/>
                </a:solidFill>
                <a:effectLst/>
                <a:uLnTx/>
                <a:uFillTx/>
                <a:latin typeface="Segoe UI"/>
                <a:ea typeface="+mn-ea"/>
                <a:cs typeface="+mn-cs"/>
              </a:rPr>
              <a:t>All Rights Reserved.</a:t>
            </a:r>
          </a:p>
        </p:txBody>
      </p:sp>
      <p:grpSp>
        <p:nvGrpSpPr>
          <p:cNvPr id="6" name="Group 5"/>
          <p:cNvGrpSpPr/>
          <p:nvPr/>
        </p:nvGrpSpPr>
        <p:grpSpPr>
          <a:xfrm>
            <a:off x="600937" y="1912561"/>
            <a:ext cx="4230476" cy="4246079"/>
            <a:chOff x="229426" y="1658832"/>
            <a:chExt cx="4590372" cy="4568358"/>
          </a:xfrm>
        </p:grpSpPr>
        <p:sp>
          <p:nvSpPr>
            <p:cNvPr id="7" name="Rectangle 6"/>
            <p:cNvSpPr/>
            <p:nvPr/>
          </p:nvSpPr>
          <p:spPr>
            <a:xfrm>
              <a:off x="2691515" y="1881680"/>
              <a:ext cx="2128283" cy="2005619"/>
            </a:xfrm>
            <a:prstGeom prst="rect">
              <a:avLst/>
            </a:prstGeom>
            <a:solidFill>
              <a:schemeClr val="tx2">
                <a:lumMod val="20000"/>
                <a:lumOff val="80000"/>
                <a:alpha val="90000"/>
              </a:schemeClr>
            </a:solidFill>
            <a:ln>
              <a:solidFill>
                <a:schemeClr val="tx2"/>
              </a:solidFill>
            </a:ln>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5720" tIns="88131" rIns="110991" bIns="88131" numCol="1" spcCol="1270" anchor="ctr" anchorCtr="0">
              <a:noAutofit/>
            </a:bodyPr>
            <a:lstStyle/>
            <a:p>
              <a:pPr marL="128588" lvl="1" indent="-128588" defTabSz="533400">
                <a:lnSpc>
                  <a:spcPct val="90000"/>
                </a:lnSpc>
                <a:spcBef>
                  <a:spcPct val="0"/>
                </a:spcBef>
                <a:spcAft>
                  <a:spcPct val="15000"/>
                </a:spcAft>
                <a:buFontTx/>
                <a:buChar char="••"/>
              </a:pPr>
              <a:r>
                <a:rPr lang="en-US" sz="1200" dirty="0">
                  <a:solidFill>
                    <a:srgbClr val="000000">
                      <a:hueOff val="0"/>
                      <a:satOff val="0"/>
                      <a:lumOff val="0"/>
                      <a:alphaOff val="0"/>
                    </a:srgbClr>
                  </a:solidFill>
                  <a:effectLst>
                    <a:outerShdw blurRad="38100" dist="38100" dir="2700000" algn="tl">
                      <a:srgbClr val="000000">
                        <a:alpha val="43137"/>
                      </a:srgbClr>
                    </a:outerShdw>
                  </a:effectLst>
                  <a:latin typeface="Segoe UI"/>
                </a:rPr>
                <a:t>Accountable care organizations (ACOs)</a:t>
              </a:r>
            </a:p>
            <a:p>
              <a:pPr marL="128588" lvl="1" indent="-128588" defTabSz="533400">
                <a:lnSpc>
                  <a:spcPct val="90000"/>
                </a:lnSpc>
                <a:spcBef>
                  <a:spcPct val="0"/>
                </a:spcBef>
                <a:spcAft>
                  <a:spcPct val="15000"/>
                </a:spcAft>
                <a:buFontTx/>
                <a:buChar char="••"/>
              </a:pPr>
              <a:r>
                <a:rPr lang="en-US" sz="1200" dirty="0">
                  <a:solidFill>
                    <a:srgbClr val="000000">
                      <a:hueOff val="0"/>
                      <a:satOff val="0"/>
                      <a:lumOff val="0"/>
                      <a:alphaOff val="0"/>
                    </a:srgbClr>
                  </a:solidFill>
                  <a:effectLst>
                    <a:outerShdw blurRad="38100" dist="38100" dir="2700000" algn="tl">
                      <a:srgbClr val="000000">
                        <a:alpha val="43137"/>
                      </a:srgbClr>
                    </a:outerShdw>
                  </a:effectLst>
                  <a:latin typeface="Segoe UI"/>
                </a:rPr>
                <a:t>Medical homes </a:t>
              </a:r>
            </a:p>
            <a:p>
              <a:pPr marL="128588" lvl="1" indent="-128588" defTabSz="533400">
                <a:lnSpc>
                  <a:spcPct val="90000"/>
                </a:lnSpc>
                <a:spcBef>
                  <a:spcPct val="0"/>
                </a:spcBef>
                <a:spcAft>
                  <a:spcPct val="15000"/>
                </a:spcAft>
                <a:buFontTx/>
                <a:buChar char="••"/>
              </a:pPr>
              <a:r>
                <a:rPr lang="en-US" sz="1200" dirty="0">
                  <a:solidFill>
                    <a:srgbClr val="000000">
                      <a:hueOff val="0"/>
                      <a:satOff val="0"/>
                      <a:lumOff val="0"/>
                      <a:alphaOff val="0"/>
                    </a:srgbClr>
                  </a:solidFill>
                  <a:effectLst>
                    <a:outerShdw blurRad="38100" dist="38100" dir="2700000" algn="tl">
                      <a:srgbClr val="000000">
                        <a:alpha val="43137"/>
                      </a:srgbClr>
                    </a:outerShdw>
                  </a:effectLst>
                  <a:latin typeface="Segoe UI"/>
                </a:rPr>
                <a:t>Health homes</a:t>
              </a:r>
            </a:p>
          </p:txBody>
        </p:sp>
        <p:sp>
          <p:nvSpPr>
            <p:cNvPr id="8" name="Rectangle 7"/>
            <p:cNvSpPr/>
            <p:nvPr/>
          </p:nvSpPr>
          <p:spPr>
            <a:xfrm>
              <a:off x="229426" y="1658832"/>
              <a:ext cx="2462089" cy="2228467"/>
            </a:xfrm>
            <a:prstGeom prst="rect">
              <a:avLst/>
            </a:prstGeom>
            <a:solidFill>
              <a:schemeClr val="tx2"/>
            </a:solidFill>
            <a:ln>
              <a:noFill/>
            </a:ln>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00149" tIns="80147" rIns="100149" bIns="80147" numCol="1" spcCol="1270" anchor="ctr" anchorCtr="0">
              <a:noAutofit/>
            </a:bodyPr>
            <a:lstStyle/>
            <a:p>
              <a:pPr algn="ctr" defTabSz="466725">
                <a:lnSpc>
                  <a:spcPct val="90000"/>
                </a:lnSpc>
                <a:spcBef>
                  <a:spcPct val="0"/>
                </a:spcBef>
                <a:spcAft>
                  <a:spcPct val="35000"/>
                </a:spcAft>
              </a:pPr>
              <a:r>
                <a:rPr lang="en-US" sz="1400" b="1" dirty="0">
                  <a:solidFill>
                    <a:prstClr val="white"/>
                  </a:solidFill>
                  <a:effectLst>
                    <a:outerShdw blurRad="38100" dist="38100" dir="2700000" algn="tl">
                      <a:srgbClr val="000000">
                        <a:alpha val="43137"/>
                      </a:srgbClr>
                    </a:outerShdw>
                  </a:effectLst>
                  <a:latin typeface="Segoe UI"/>
                </a:rPr>
                <a:t>Integrated Care Coordination</a:t>
              </a:r>
              <a:r>
                <a:rPr lang="en-US" sz="1400" dirty="0">
                  <a:solidFill>
                    <a:prstClr val="white"/>
                  </a:solidFill>
                  <a:effectLst>
                    <a:outerShdw blurRad="38100" dist="38100" dir="2700000" algn="tl">
                      <a:srgbClr val="000000">
                        <a:alpha val="43137"/>
                      </a:srgbClr>
                    </a:outerShdw>
                  </a:effectLst>
                  <a:latin typeface="Segoe UI"/>
                </a:rPr>
                <a:t/>
              </a:r>
              <a:br>
                <a:rPr lang="en-US" sz="1400" dirty="0">
                  <a:solidFill>
                    <a:prstClr val="white"/>
                  </a:solidFill>
                  <a:effectLst>
                    <a:outerShdw blurRad="38100" dist="38100" dir="2700000" algn="tl">
                      <a:srgbClr val="000000">
                        <a:alpha val="43137"/>
                      </a:srgbClr>
                    </a:outerShdw>
                  </a:effectLst>
                  <a:latin typeface="Segoe UI"/>
                </a:rPr>
              </a:br>
              <a:r>
                <a:rPr lang="en-US" sz="1400" dirty="0">
                  <a:solidFill>
                    <a:prstClr val="white"/>
                  </a:solidFill>
                  <a:effectLst>
                    <a:outerShdw blurRad="38100" dist="38100" dir="2700000" algn="tl">
                      <a:srgbClr val="000000">
                        <a:alpha val="43137"/>
                      </a:srgbClr>
                    </a:outerShdw>
                  </a:effectLst>
                  <a:latin typeface="Segoe UI"/>
                </a:rPr>
                <a:t>Management of care across health and human service system for selected consumers</a:t>
              </a:r>
            </a:p>
          </p:txBody>
        </p:sp>
        <p:sp>
          <p:nvSpPr>
            <p:cNvPr id="9" name="Rectangle 8"/>
            <p:cNvSpPr/>
            <p:nvPr/>
          </p:nvSpPr>
          <p:spPr>
            <a:xfrm>
              <a:off x="2691515" y="4221571"/>
              <a:ext cx="2128283" cy="2005619"/>
            </a:xfrm>
            <a:prstGeom prst="rect">
              <a:avLst/>
            </a:prstGeom>
            <a:solidFill>
              <a:schemeClr val="bg2">
                <a:lumMod val="40000"/>
                <a:lumOff val="60000"/>
                <a:alpha val="90000"/>
              </a:schemeClr>
            </a:solidFill>
            <a:ln>
              <a:solidFill>
                <a:schemeClr val="accent1"/>
              </a:solidFill>
            </a:ln>
          </p:spPr>
          <p:style>
            <a:lnRef idx="1">
              <a:schemeClr val="accent3">
                <a:tint val="40000"/>
                <a:alpha val="90000"/>
                <a:hueOff val="-10372959"/>
                <a:satOff val="23580"/>
                <a:lumOff val="2762"/>
                <a:alphaOff val="0"/>
              </a:schemeClr>
            </a:lnRef>
            <a:fillRef idx="1">
              <a:schemeClr val="accent3">
                <a:tint val="40000"/>
                <a:alpha val="90000"/>
                <a:hueOff val="-10372959"/>
                <a:satOff val="23580"/>
                <a:lumOff val="2762"/>
                <a:alphaOff val="0"/>
              </a:schemeClr>
            </a:fillRef>
            <a:effectRef idx="2">
              <a:schemeClr val="accent3">
                <a:tint val="40000"/>
                <a:alpha val="90000"/>
                <a:hueOff val="-10372959"/>
                <a:satOff val="23580"/>
                <a:lumOff val="2762"/>
                <a:alphaOff val="0"/>
              </a:schemeClr>
            </a:effectRef>
            <a:fontRef idx="minor">
              <a:schemeClr val="dk1">
                <a:hueOff val="0"/>
                <a:satOff val="0"/>
                <a:lumOff val="0"/>
                <a:alphaOff val="0"/>
              </a:schemeClr>
            </a:fontRef>
          </p:style>
          <p:txBody>
            <a:bodyPr spcFirstLastPara="0" vert="horz" wrap="square" lIns="45720" tIns="88131" rIns="110991" bIns="88131" numCol="1" spcCol="1270" anchor="ctr" anchorCtr="0">
              <a:noAutofit/>
            </a:bodyPr>
            <a:lstStyle/>
            <a:p>
              <a:pPr marL="128588" lvl="1" indent="-128588" defTabSz="533400">
                <a:lnSpc>
                  <a:spcPct val="90000"/>
                </a:lnSpc>
                <a:spcBef>
                  <a:spcPct val="0"/>
                </a:spcBef>
                <a:spcAft>
                  <a:spcPct val="15000"/>
                </a:spcAft>
                <a:buFontTx/>
                <a:buChar char="••"/>
              </a:pPr>
              <a:r>
                <a:rPr lang="en-US" sz="1200" dirty="0">
                  <a:solidFill>
                    <a:srgbClr val="000000">
                      <a:hueOff val="0"/>
                      <a:satOff val="0"/>
                      <a:lumOff val="0"/>
                      <a:alphaOff val="0"/>
                    </a:srgbClr>
                  </a:solidFill>
                  <a:effectLst>
                    <a:outerShdw blurRad="38100" dist="38100" dir="2700000" algn="tl">
                      <a:srgbClr val="000000">
                        <a:alpha val="43137"/>
                      </a:srgbClr>
                    </a:outerShdw>
                  </a:effectLst>
                  <a:latin typeface="Segoe UI"/>
                </a:rPr>
                <a:t>Coordinated service delivery</a:t>
              </a:r>
            </a:p>
            <a:p>
              <a:pPr marL="128588" lvl="1" indent="-128588" defTabSz="533400">
                <a:lnSpc>
                  <a:spcPct val="90000"/>
                </a:lnSpc>
                <a:spcBef>
                  <a:spcPct val="0"/>
                </a:spcBef>
                <a:spcAft>
                  <a:spcPct val="15000"/>
                </a:spcAft>
                <a:buFontTx/>
                <a:buChar char="••"/>
              </a:pPr>
              <a:r>
                <a:rPr lang="en-US" sz="1200" dirty="0">
                  <a:solidFill>
                    <a:srgbClr val="000000">
                      <a:hueOff val="0"/>
                      <a:satOff val="0"/>
                      <a:lumOff val="0"/>
                      <a:alphaOff val="0"/>
                    </a:srgbClr>
                  </a:solidFill>
                  <a:effectLst>
                    <a:outerShdw blurRad="38100" dist="38100" dir="2700000" algn="tl">
                      <a:srgbClr val="000000">
                        <a:alpha val="43137"/>
                      </a:srgbClr>
                    </a:outerShdw>
                  </a:effectLst>
                  <a:latin typeface="Segoe UI"/>
                </a:rPr>
                <a:t>Co-located service delivery</a:t>
              </a:r>
            </a:p>
            <a:p>
              <a:pPr marL="128588" lvl="1" indent="-128588" defTabSz="533400">
                <a:lnSpc>
                  <a:spcPct val="90000"/>
                </a:lnSpc>
                <a:spcBef>
                  <a:spcPct val="0"/>
                </a:spcBef>
                <a:spcAft>
                  <a:spcPct val="15000"/>
                </a:spcAft>
                <a:buFontTx/>
                <a:buChar char="••"/>
              </a:pPr>
              <a:r>
                <a:rPr lang="en-US" sz="1200" dirty="0">
                  <a:solidFill>
                    <a:srgbClr val="000000">
                      <a:hueOff val="0"/>
                      <a:satOff val="0"/>
                      <a:lumOff val="0"/>
                      <a:alphaOff val="0"/>
                    </a:srgbClr>
                  </a:solidFill>
                  <a:effectLst>
                    <a:outerShdw blurRad="38100" dist="38100" dir="2700000" algn="tl">
                      <a:srgbClr val="000000">
                        <a:alpha val="43137"/>
                      </a:srgbClr>
                    </a:outerShdw>
                  </a:effectLst>
                  <a:latin typeface="Segoe UI"/>
                </a:rPr>
                <a:t>Financially integrated service system</a:t>
              </a:r>
            </a:p>
          </p:txBody>
        </p:sp>
        <p:sp>
          <p:nvSpPr>
            <p:cNvPr id="10" name="Rectangle 9"/>
            <p:cNvSpPr/>
            <p:nvPr/>
          </p:nvSpPr>
          <p:spPr>
            <a:xfrm>
              <a:off x="229426" y="3998723"/>
              <a:ext cx="2462089" cy="2228467"/>
            </a:xfrm>
            <a:prstGeom prst="rect">
              <a:avLst/>
            </a:prstGeom>
            <a:solidFill>
              <a:schemeClr val="accent1"/>
            </a:solidFill>
            <a:ln>
              <a:noFill/>
            </a:ln>
          </p:spPr>
          <p:style>
            <a:lnRef idx="0">
              <a:schemeClr val="lt1">
                <a:hueOff val="0"/>
                <a:satOff val="0"/>
                <a:lumOff val="0"/>
                <a:alphaOff val="0"/>
              </a:schemeClr>
            </a:lnRef>
            <a:fillRef idx="3">
              <a:schemeClr val="accent3">
                <a:hueOff val="-10459492"/>
                <a:satOff val="45962"/>
                <a:lumOff val="4706"/>
                <a:alphaOff val="0"/>
              </a:schemeClr>
            </a:fillRef>
            <a:effectRef idx="3">
              <a:schemeClr val="accent3">
                <a:hueOff val="-10459492"/>
                <a:satOff val="45962"/>
                <a:lumOff val="4706"/>
                <a:alphaOff val="0"/>
              </a:schemeClr>
            </a:effectRef>
            <a:fontRef idx="minor">
              <a:schemeClr val="lt1"/>
            </a:fontRef>
          </p:style>
          <p:txBody>
            <a:bodyPr spcFirstLastPara="0" vert="horz" wrap="square" lIns="100149" tIns="80147" rIns="100149" bIns="80147" numCol="1" spcCol="1270" anchor="ctr" anchorCtr="0">
              <a:noAutofit/>
            </a:bodyPr>
            <a:lstStyle/>
            <a:p>
              <a:pPr algn="ctr" defTabSz="466725">
                <a:lnSpc>
                  <a:spcPct val="90000"/>
                </a:lnSpc>
                <a:spcBef>
                  <a:spcPct val="0"/>
                </a:spcBef>
                <a:spcAft>
                  <a:spcPct val="35000"/>
                </a:spcAft>
              </a:pPr>
              <a:r>
                <a:rPr lang="en-US" sz="1400" b="1" dirty="0">
                  <a:solidFill>
                    <a:prstClr val="white"/>
                  </a:solidFill>
                  <a:effectLst>
                    <a:outerShdw blurRad="38100" dist="38100" dir="2700000" algn="tl">
                      <a:srgbClr val="000000">
                        <a:alpha val="43137"/>
                      </a:srgbClr>
                    </a:outerShdw>
                  </a:effectLst>
                  <a:latin typeface="Segoe UI"/>
                </a:rPr>
                <a:t>Integrated Service Delivery</a:t>
              </a:r>
              <a:r>
                <a:rPr lang="en-US" sz="1400" dirty="0">
                  <a:solidFill>
                    <a:prstClr val="white"/>
                  </a:solidFill>
                  <a:effectLst>
                    <a:outerShdw blurRad="38100" dist="38100" dir="2700000" algn="tl">
                      <a:srgbClr val="000000">
                        <a:alpha val="43137"/>
                      </a:srgbClr>
                    </a:outerShdw>
                  </a:effectLst>
                  <a:latin typeface="Segoe UI"/>
                </a:rPr>
                <a:t/>
              </a:r>
              <a:br>
                <a:rPr lang="en-US" sz="1400" dirty="0">
                  <a:solidFill>
                    <a:prstClr val="white"/>
                  </a:solidFill>
                  <a:effectLst>
                    <a:outerShdw blurRad="38100" dist="38100" dir="2700000" algn="tl">
                      <a:srgbClr val="000000">
                        <a:alpha val="43137"/>
                      </a:srgbClr>
                    </a:outerShdw>
                  </a:effectLst>
                  <a:latin typeface="Segoe UI"/>
                </a:rPr>
              </a:br>
              <a:r>
                <a:rPr lang="en-US" sz="1400" dirty="0">
                  <a:solidFill>
                    <a:prstClr val="white"/>
                  </a:solidFill>
                  <a:effectLst>
                    <a:outerShdw blurRad="38100" dist="38100" dir="2700000" algn="tl">
                      <a:srgbClr val="000000">
                        <a:alpha val="43137"/>
                      </a:srgbClr>
                    </a:outerShdw>
                  </a:effectLst>
                  <a:latin typeface="Segoe UI"/>
                </a:rPr>
                <a:t>Providing range of health services in an integrated systems</a:t>
              </a:r>
            </a:p>
          </p:txBody>
        </p:sp>
      </p:grpSp>
      <p:graphicFrame>
        <p:nvGraphicFramePr>
          <p:cNvPr id="11" name="Diagram 10"/>
          <p:cNvGraphicFramePr/>
          <p:nvPr>
            <p:extLst>
              <p:ext uri="{D42A27DB-BD31-4B8C-83A1-F6EECF244321}">
                <p14:modId xmlns:p14="http://schemas.microsoft.com/office/powerpoint/2010/main" val="307968068"/>
              </p:ext>
            </p:extLst>
          </p:nvPr>
        </p:nvGraphicFramePr>
        <p:xfrm>
          <a:off x="5045172" y="2951018"/>
          <a:ext cx="3988760" cy="3207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a:spLocks noGrp="1"/>
          </p:cNvSpPr>
          <p:nvPr>
            <p:ph sz="half" idx="1"/>
          </p:nvPr>
        </p:nvSpPr>
        <p:spPr>
          <a:xfrm>
            <a:off x="5072882" y="1847566"/>
            <a:ext cx="3894885" cy="1145017"/>
          </a:xfrm>
        </p:spPr>
        <p:txBody>
          <a:bodyPr>
            <a:noAutofit/>
          </a:bodyPr>
          <a:lstStyle/>
          <a:p>
            <a:pPr marL="45244" indent="0">
              <a:buNone/>
            </a:pPr>
            <a:r>
              <a:rPr lang="en-US" sz="1800" dirty="0" smtClean="0"/>
              <a:t>Industry-wide focus on the Triple Aim, particularly for consumers with multiple chronic conditions</a:t>
            </a:r>
            <a:endParaRPr lang="en-US" sz="1800" dirty="0"/>
          </a:p>
        </p:txBody>
      </p:sp>
    </p:spTree>
    <p:extLst>
      <p:ext uri="{BB962C8B-B14F-4D97-AF65-F5344CB8AC3E}">
        <p14:creationId xmlns:p14="http://schemas.microsoft.com/office/powerpoint/2010/main" val="326264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553281"/>
            <a:ext cx="8412480" cy="985011"/>
          </a:xfrm>
        </p:spPr>
        <p:txBody>
          <a:bodyPr>
            <a:normAutofit fontScale="90000"/>
          </a:bodyPr>
          <a:lstStyle/>
          <a:p>
            <a:pPr algn="ctr"/>
            <a:r>
              <a:rPr lang="en-US" dirty="0" smtClean="0"/>
              <a:t> </a:t>
            </a:r>
            <a:r>
              <a:rPr lang="en-US" sz="2800" dirty="0" smtClean="0"/>
              <a:t>ACEs </a:t>
            </a:r>
            <a:r>
              <a:rPr lang="en-US" sz="2800" dirty="0"/>
              <a:t>(</a:t>
            </a:r>
            <a:r>
              <a:rPr lang="en-US" sz="2800" dirty="0" smtClean="0"/>
              <a:t>Adverse Childhood Experiences):</a:t>
            </a:r>
            <a:br>
              <a:rPr lang="en-US" sz="2800" dirty="0" smtClean="0"/>
            </a:br>
            <a:r>
              <a:rPr lang="en-US" sz="2800" dirty="0" smtClean="0"/>
              <a:t>Help Predict When a Larger System Approach is Needed</a:t>
            </a:r>
            <a:endParaRPr lang="en-US" sz="2800" dirty="0"/>
          </a:p>
        </p:txBody>
      </p:sp>
      <p:pic>
        <p:nvPicPr>
          <p:cNvPr id="6" name="Picture 2" descr="rwjf_aceinfographic.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 y="1441308"/>
            <a:ext cx="3823744" cy="5021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75020" y="3671456"/>
            <a:ext cx="4184071" cy="2585323"/>
          </a:xfrm>
          <a:prstGeom prst="rect">
            <a:avLst/>
          </a:prstGeom>
          <a:noFill/>
        </p:spPr>
        <p:txBody>
          <a:bodyPr wrap="square" rtlCol="0">
            <a:spAutoFit/>
          </a:bodyPr>
          <a:lstStyle/>
          <a:p>
            <a:r>
              <a:rPr lang="en-US" b="1" dirty="0">
                <a:solidFill>
                  <a:prstClr val="black"/>
                </a:solidFill>
              </a:rPr>
              <a:t>SAMHSA Definition of Trauma</a:t>
            </a:r>
            <a:r>
              <a:rPr lang="en-US" i="1" dirty="0">
                <a:solidFill>
                  <a:prstClr val="black"/>
                </a:solidFill>
              </a:rPr>
              <a:t>:  </a:t>
            </a:r>
            <a:r>
              <a:rPr lang="en-US" dirty="0">
                <a:solidFill>
                  <a:prstClr val="black"/>
                </a:solidFill>
              </a:rPr>
              <a:t>Individual trauma results from an event, series of events, or set of circumstances that is experienced by an individual as physically or emotionally harmful or life threatening and that has lasting adverse effects on the individual’s functioning and mental, physical, social, emotional, or spiritual well being.</a:t>
            </a:r>
            <a:endParaRPr lang="en-US" i="1" dirty="0">
              <a:solidFill>
                <a:prstClr val="black"/>
              </a:solidFill>
            </a:endParaRPr>
          </a:p>
        </p:txBody>
      </p:sp>
      <p:grpSp>
        <p:nvGrpSpPr>
          <p:cNvPr id="8" name="Group 7"/>
          <p:cNvGrpSpPr/>
          <p:nvPr/>
        </p:nvGrpSpPr>
        <p:grpSpPr>
          <a:xfrm>
            <a:off x="4530440" y="1690251"/>
            <a:ext cx="4184071" cy="1754649"/>
            <a:chOff x="5160261" y="1796952"/>
            <a:chExt cx="4269204" cy="1611498"/>
          </a:xfrm>
        </p:grpSpPr>
        <p:sp>
          <p:nvSpPr>
            <p:cNvPr id="9" name="Parallelogram 8"/>
            <p:cNvSpPr/>
            <p:nvPr/>
          </p:nvSpPr>
          <p:spPr>
            <a:xfrm>
              <a:off x="5160261" y="1796953"/>
              <a:ext cx="4269204" cy="1611497"/>
            </a:xfrm>
            <a:prstGeom prst="parallelogram">
              <a:avLst/>
            </a:prstGeom>
            <a:solidFill>
              <a:srgbClr val="1AC8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Parallelogram 9"/>
            <p:cNvSpPr/>
            <p:nvPr/>
          </p:nvSpPr>
          <p:spPr>
            <a:xfrm>
              <a:off x="5160261" y="1796952"/>
              <a:ext cx="4116804" cy="1611497"/>
            </a:xfrm>
            <a:prstGeom prst="parallelogram">
              <a:avLst/>
            </a:prstGeom>
            <a:solidFill>
              <a:srgbClr val="091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1" name="Rectangle 10"/>
          <p:cNvSpPr/>
          <p:nvPr/>
        </p:nvSpPr>
        <p:spPr>
          <a:xfrm>
            <a:off x="4946072" y="2039125"/>
            <a:ext cx="3278142" cy="1169551"/>
          </a:xfrm>
          <a:prstGeom prst="rect">
            <a:avLst/>
          </a:prstGeom>
        </p:spPr>
        <p:txBody>
          <a:bodyPr wrap="square">
            <a:spAutoFit/>
          </a:bodyPr>
          <a:lstStyle/>
          <a:p>
            <a:r>
              <a:rPr lang="en-US" sz="1400" dirty="0">
                <a:solidFill>
                  <a:prstClr val="white"/>
                </a:solidFill>
              </a:rPr>
              <a:t>Trauma‐informed care considers the role that trauma plays in patients’ lives, shifting the question from “What is wrong with you?” to “What happened to you?” </a:t>
            </a:r>
          </a:p>
        </p:txBody>
      </p:sp>
    </p:spTree>
    <p:extLst>
      <p:ext uri="{BB962C8B-B14F-4D97-AF65-F5344CB8AC3E}">
        <p14:creationId xmlns:p14="http://schemas.microsoft.com/office/powerpoint/2010/main" val="133338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705679"/>
            <a:ext cx="8558107" cy="985011"/>
          </a:xfrm>
        </p:spPr>
        <p:txBody>
          <a:bodyPr>
            <a:noAutofit/>
          </a:bodyPr>
          <a:lstStyle/>
          <a:p>
            <a:pPr algn="ctr"/>
            <a:r>
              <a:rPr lang="en-US" sz="3600" dirty="0" smtClean="0"/>
              <a:t/>
            </a:r>
            <a:br>
              <a:rPr lang="en-US" sz="3600" dirty="0" smtClean="0"/>
            </a:br>
            <a:r>
              <a:rPr lang="en-US" sz="3600" dirty="0" smtClean="0"/>
              <a:t>Foster Care, Health, &amp; Mental Health</a:t>
            </a:r>
            <a:br>
              <a:rPr lang="en-US" sz="3600" dirty="0" smtClean="0"/>
            </a:b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6070484"/>
              </p:ext>
            </p:extLst>
          </p:nvPr>
        </p:nvGraphicFramePr>
        <p:xfrm>
          <a:off x="1020725" y="1984421"/>
          <a:ext cx="7541383" cy="4253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7641" y="4191005"/>
            <a:ext cx="2456406" cy="1774854"/>
          </a:xfrm>
          <a:prstGeom prst="rect">
            <a:avLst/>
          </a:prstGeom>
        </p:spPr>
      </p:pic>
    </p:spTree>
    <p:extLst>
      <p:ext uri="{BB962C8B-B14F-4D97-AF65-F5344CB8AC3E}">
        <p14:creationId xmlns:p14="http://schemas.microsoft.com/office/powerpoint/2010/main" val="1166117809"/>
      </p:ext>
    </p:extLst>
  </p:cSld>
  <p:clrMapOvr>
    <a:masterClrMapping/>
  </p:clrMapOvr>
</p:sld>
</file>

<file path=ppt/theme/theme1.xml><?xml version="1.0" encoding="utf-8"?>
<a:theme xmlns:a="http://schemas.openxmlformats.org/drawingml/2006/main" name="OM-Master Theme">
  <a:themeElements>
    <a:clrScheme name="Custom 1">
      <a:dk1>
        <a:srgbClr val="000000"/>
      </a:dk1>
      <a:lt1>
        <a:sysClr val="window" lastClr="FFFFFF"/>
      </a:lt1>
      <a:dk2>
        <a:srgbClr val="279989"/>
      </a:dk2>
      <a:lt2>
        <a:srgbClr val="C8C9C7"/>
      </a:lt2>
      <a:accent1>
        <a:srgbClr val="53565A"/>
      </a:accent1>
      <a:accent2>
        <a:srgbClr val="CD7925"/>
      </a:accent2>
      <a:accent3>
        <a:srgbClr val="7C2529"/>
      </a:accent3>
      <a:accent4>
        <a:srgbClr val="00B0B9"/>
      </a:accent4>
      <a:accent5>
        <a:srgbClr val="6A3460"/>
      </a:accent5>
      <a:accent6>
        <a:srgbClr val="00B74F"/>
      </a:accent6>
      <a:hlink>
        <a:srgbClr val="279989"/>
      </a:hlink>
      <a:folHlink>
        <a:srgbClr val="004F59"/>
      </a:folHlink>
    </a:clrScheme>
    <a:fontScheme name="OM-Master Fonts">
      <a:majorFont>
        <a:latin typeface="Georg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M-Master Template_051515_eas-DRAFT_1" id="{A33ABCCE-FB18-489D-8ADB-DF4CAB9AC78A}" vid="{D353E62F-10A4-4B48-B581-F3EC4C0E63C6}"/>
    </a:ext>
  </a:extLst>
</a:theme>
</file>

<file path=ppt/theme/theme2.xml><?xml version="1.0" encoding="utf-8"?>
<a:theme xmlns:a="http://schemas.openxmlformats.org/drawingml/2006/main" name="1_OM-Master Theme">
  <a:themeElements>
    <a:clrScheme name="OM-Master Color">
      <a:dk1>
        <a:srgbClr val="000000"/>
      </a:dk1>
      <a:lt1>
        <a:sysClr val="window" lastClr="FFFFFF"/>
      </a:lt1>
      <a:dk2>
        <a:srgbClr val="279989"/>
      </a:dk2>
      <a:lt2>
        <a:srgbClr val="C8C9C7"/>
      </a:lt2>
      <a:accent1>
        <a:srgbClr val="53565A"/>
      </a:accent1>
      <a:accent2>
        <a:srgbClr val="CD7925"/>
      </a:accent2>
      <a:accent3>
        <a:srgbClr val="7C2529"/>
      </a:accent3>
      <a:accent4>
        <a:srgbClr val="00B0B9"/>
      </a:accent4>
      <a:accent5>
        <a:srgbClr val="6A3460"/>
      </a:accent5>
      <a:accent6>
        <a:srgbClr val="00B74F"/>
      </a:accent6>
      <a:hlink>
        <a:srgbClr val="2C5697"/>
      </a:hlink>
      <a:folHlink>
        <a:srgbClr val="004F59"/>
      </a:folHlink>
    </a:clrScheme>
    <a:fontScheme name="OM-Master Fonts">
      <a:majorFont>
        <a:latin typeface="Georg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M-Master Template_051515_eas-DRAFT_1" id="{A33ABCCE-FB18-489D-8ADB-DF4CAB9AC78A}" vid="{D353E62F-10A4-4B48-B581-F3EC4C0E63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2931</Words>
  <Application>Microsoft Macintosh PowerPoint</Application>
  <PresentationFormat>On-screen Show (4:3)</PresentationFormat>
  <Paragraphs>331</Paragraphs>
  <Slides>45</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OM-Master Theme</vt:lpstr>
      <vt:lpstr>1_OM-Master Theme</vt:lpstr>
      <vt:lpstr>ChartWizard</vt:lpstr>
      <vt:lpstr>Drivers of Change: Health </vt:lpstr>
      <vt:lpstr>Why Are We Here Today?</vt:lpstr>
      <vt:lpstr>The Reality</vt:lpstr>
      <vt:lpstr> We Need To Work Together </vt:lpstr>
      <vt:lpstr>The CA Numbers</vt:lpstr>
      <vt:lpstr>Focus On Reduction Of Health Care Costs &amp; Integrated Care Models</vt:lpstr>
      <vt:lpstr>Integrated Care Coordination &amp; Service Delivery Driven By The Triple Aim</vt:lpstr>
      <vt:lpstr> ACEs (Adverse Childhood Experiences): Help Predict When a Larger System Approach is Needed</vt:lpstr>
      <vt:lpstr> Foster Care, Health, &amp; Mental Health </vt:lpstr>
      <vt:lpstr>Foster Care, Health, &amp; Mental Health</vt:lpstr>
      <vt:lpstr>Beacon’s Pediatric Psychotropic Drug Intervention Program (P-PDIP)</vt:lpstr>
      <vt:lpstr>An Example of the System Working Together to Support Youth and Families in Foster Care</vt:lpstr>
      <vt:lpstr>Need For Children’s Services Integration</vt:lpstr>
      <vt:lpstr>County Providers</vt:lpstr>
      <vt:lpstr>Children’s Services Integration Movement</vt:lpstr>
      <vt:lpstr> Connecticut’s Children’s Behavioral Health Plan </vt:lpstr>
      <vt:lpstr>New Jersey Division Of Mental Health &amp; Addiction Services Integrated Care Strategies</vt:lpstr>
      <vt:lpstr>Moving Forward</vt:lpstr>
      <vt:lpstr>Healthy People 2020</vt:lpstr>
      <vt:lpstr>SDOH and Mental Health</vt:lpstr>
      <vt:lpstr>PowerPoint Presentation</vt:lpstr>
      <vt:lpstr>California Accountable Communities for Health Initiative  Selects Six Communities to Receive $5.1 million  Funding will support cutting-edge multi-sector efforts to improve health outcomes</vt:lpstr>
      <vt:lpstr>CACHI Definitional Elements</vt:lpstr>
      <vt:lpstr>CACHI Structure</vt:lpstr>
      <vt:lpstr>Understanding Success in Communities</vt:lpstr>
      <vt:lpstr>What does this mean for our work?</vt:lpstr>
      <vt:lpstr>Driver Diagram</vt:lpstr>
      <vt:lpstr>Active Living By Design</vt:lpstr>
      <vt:lpstr>Roadmap of Medicaid Prevention Pathways</vt:lpstr>
      <vt:lpstr>Roadmap of Medicaid Prevention Pathways</vt:lpstr>
      <vt:lpstr>Roadmap of Medicaid Prevention Pathways (continued)</vt:lpstr>
      <vt:lpstr>Rethink Health</vt:lpstr>
      <vt:lpstr>Rethink Health Financing Primer</vt:lpstr>
      <vt:lpstr>Building Community Resilience</vt:lpstr>
      <vt:lpstr>Building Community Resilience</vt:lpstr>
      <vt:lpstr>Engagement</vt:lpstr>
      <vt:lpstr>Other Health Related Efforts</vt:lpstr>
      <vt:lpstr>Proposed Shared Vision</vt:lpstr>
      <vt:lpstr>Contact Information</vt:lpstr>
      <vt:lpstr>Appendix</vt:lpstr>
      <vt:lpstr>Health Impact Pyramid</vt:lpstr>
      <vt:lpstr>Human Service Interventions</vt:lpstr>
      <vt:lpstr>Health Literacy</vt:lpstr>
      <vt:lpstr>Patient Activation</vt:lpstr>
      <vt:lpstr>CACHI RFP: Intervention/Service Descriptions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Owner WARREN</cp:lastModifiedBy>
  <cp:revision>141</cp:revision>
  <dcterms:created xsi:type="dcterms:W3CDTF">2016-01-16T17:35:09Z</dcterms:created>
  <dcterms:modified xsi:type="dcterms:W3CDTF">2017-05-01T17:36:52Z</dcterms:modified>
</cp:coreProperties>
</file>