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1"/>
  </p:notesMasterIdLst>
  <p:sldIdLst>
    <p:sldId id="282" r:id="rId2"/>
    <p:sldId id="266" r:id="rId3"/>
    <p:sldId id="267" r:id="rId4"/>
    <p:sldId id="273" r:id="rId5"/>
    <p:sldId id="277" r:id="rId6"/>
    <p:sldId id="278" r:id="rId7"/>
    <p:sldId id="263" r:id="rId8"/>
    <p:sldId id="280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8" autoAdjust="0"/>
    <p:restoredTop sz="94660"/>
  </p:normalViewPr>
  <p:slideViewPr>
    <p:cSldViewPr>
      <p:cViewPr varScale="1">
        <p:scale>
          <a:sx n="88" d="100"/>
          <a:sy n="88" d="100"/>
        </p:scale>
        <p:origin x="1191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6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A462E-F5B5-4A75-BDF2-6A0150D30E69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84ADB-C3D8-448A-BAA9-C0A087E0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089108-EF08-42E6-A919-B378E0321728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84BB3-2AC8-4A5A-B69C-6A492D1AC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 descr="A picture containing object, building&#10;&#10;Description generated with high confidence">
            <a:extLst>
              <a:ext uri="{FF2B5EF4-FFF2-40B4-BE49-F238E27FC236}">
                <a16:creationId xmlns:a16="http://schemas.microsoft.com/office/drawing/2014/main" id="{6381E43A-30DF-4BF5-8955-0B49434E3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946" y="456955"/>
            <a:ext cx="2157806" cy="13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343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3E3D00-8BE9-40D3-A275-D4D3844C13AE}" type="datetime1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03247-63D6-491A-9DF4-EB34681BC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B05BC7-90B9-4237-88B6-0270FB4E213E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0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A5B1E7-3498-464E-A6EA-681B15E63B58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75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D1AE36-3F0B-45E6-BC81-A01BC888E1EB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10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E2B3BA-E8DD-469C-B4FF-FC37B87065C2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8866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227CA5-A435-49BC-AA2F-B5FA5FE2880A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30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A09E9A-E63C-426C-B3DC-09FE3C4FEF28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8876D-AFA1-4598-A19A-6234F9CE5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0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6818B-FB5A-4891-8035-0D79EE297AFB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99E8F-EFB6-42B0-AE27-C9B9C5166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9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7940117-0EE5-4795-B7B8-4FDDB3FAE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E4912B-787F-43A9-8B9A-D187AB2FC86F}" type="datetime1">
              <a:rPr lang="en-US" smtClean="0"/>
              <a:t>11/8/2018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4049455-BAAD-4494-949B-CEE01ED80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BDDBD4B-DAC7-42B1-9C5A-E65344DD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25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4F7959-44A2-4A89-86BD-F4C85075506B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9E7F-9B2B-4075-8FBD-60CD9454A3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7E27-654D-49CC-AC6F-185B565D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75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4B235-9A7E-4B9B-9A96-394A1109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0E8934-2CB8-4A81-9F1B-64EB3453F993}" type="datetime1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EC56A-AE70-447A-96D8-B8CC250F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3D57E-B52D-4C26-80B9-45D5800B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F1BFEC-9D28-4BD8-93B7-93AD330389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" y="1406770"/>
            <a:ext cx="6348413" cy="81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070A78A-436D-462B-B322-402DD3DC23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" y="2282388"/>
            <a:ext cx="6346825" cy="38898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088109" cy="4593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1447802"/>
            <a:ext cx="3088110" cy="459356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0BB20A-D342-44A2-98E4-1EE685EDB951}" type="datetime1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E475D-09B4-489E-8978-F65245DD3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6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600200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286000"/>
            <a:ext cx="3090672" cy="37553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1600200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286000"/>
            <a:ext cx="3090672" cy="37553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341DA-DED6-43A3-9FA0-B1FD3E19F65D}" type="datetime1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FC998-A7C3-4385-8D8F-5C0695116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5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A249DB-3CDA-4610-8F6B-22F0155FFB17}" type="datetime1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6A541-D94C-4E14-B951-A2531B803B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8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AABFF6-3891-45CF-8E51-A6E57B8D7B1D}" type="datetime1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F8C1C-7463-4E79-A1A3-A68EDC74D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0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EF85E7-0051-4B9C-886D-04945A4488D2}" type="datetime1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42B9D-8D75-47F4-AB2B-7AA3B21F31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18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1447800"/>
            <a:ext cx="6347714" cy="459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406661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378B20-7243-42B2-993A-02366E635F41}" type="datetime1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406661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Breaking Barriers Symposium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5418" y="6406660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5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94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DDF8-629B-42DB-B86D-9998C91381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[County Name]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63321-CE6A-4A6D-B6EE-26CEEFA3D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[Project Name]</a:t>
            </a:r>
          </a:p>
        </p:txBody>
      </p:sp>
    </p:spTree>
    <p:extLst>
      <p:ext uri="{BB962C8B-B14F-4D97-AF65-F5344CB8AC3E}">
        <p14:creationId xmlns:p14="http://schemas.microsoft.com/office/powerpoint/2010/main" val="231739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#1</a:t>
            </a:r>
          </a:p>
          <a:p>
            <a:pPr lvl="1"/>
            <a:r>
              <a:rPr lang="en-US" dirty="0"/>
              <a:t>Desired Outcome: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#2</a:t>
            </a:r>
          </a:p>
          <a:p>
            <a:pPr lvl="1"/>
            <a:r>
              <a:rPr lang="en-US" dirty="0"/>
              <a:t>Desired Outcome: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#3</a:t>
            </a:r>
          </a:p>
          <a:p>
            <a:pPr lvl="1"/>
            <a:r>
              <a:rPr lang="en-US" dirty="0"/>
              <a:t>Desired Outcome: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CD241-B317-45AE-8E6F-F2B0BE8F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5E1A2-ABAB-4046-AAC7-368CF5A3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Targeted Population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Population: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Geographical Area(s):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Demographic Characteristic(s):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D2EBB-47A3-4BD4-BF37-3F7AC317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13C61-4C67-4FC2-8D1F-AAEB978A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18457"/>
          </a:xfrm>
        </p:spPr>
        <p:txBody>
          <a:bodyPr>
            <a:normAutofit fontScale="90000"/>
          </a:bodyPr>
          <a:lstStyle/>
          <a:p>
            <a:r>
              <a:rPr lang="en-US" dirty="0"/>
              <a:t>Stakeholder &amp; Community Engagement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A673A8-92F8-4E7C-B3F2-847FF0A8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52600"/>
            <a:ext cx="6347714" cy="4288763"/>
          </a:xfrm>
        </p:spPr>
        <p:txBody>
          <a:bodyPr/>
          <a:lstStyle/>
          <a:p>
            <a:r>
              <a:rPr lang="en-US" dirty="0"/>
              <a:t>What partners not currently involved might desire to be in collaboration with my team on this project?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steps will we take to engage and communicate with them about this project?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Stakeholder Engagement Notes: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88F63-1AD5-4084-BC98-D9E0EE1F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F2887-6D22-4403-917D-2DD8B1A1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5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Challenges and Issues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B661B89-87EB-4605-A659-4110D296E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department/agency’s challenges identified thus far or anticipated in this project? </a:t>
            </a:r>
          </a:p>
          <a:p>
            <a:pPr lvl="1"/>
            <a:r>
              <a:rPr lang="en-US" dirty="0"/>
              <a:t>Challenge 1: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Challenge 2: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Challenge 3: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3E43B-525B-4763-B830-2BEBF828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2AA6E-840B-4434-AAE7-53F39B9D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4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opportunities have you identified or do you anticipate in this project?  </a:t>
            </a:r>
          </a:p>
          <a:p>
            <a:pPr lvl="1"/>
            <a:r>
              <a:rPr lang="en-US" dirty="0"/>
              <a:t>Opportunity 1: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Opportunity 2: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Opportunity 3: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373BA-AB68-4D88-BD96-01C42C23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1F2F8-E044-4BB0-AF5E-FF4943BC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8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and Accountability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how your team or collaborative will measure success of your project?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will you and your partners share planning process and information?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and how often will the workgroups and the decision-makers meet?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09A5CD-A858-447C-AB2E-CBAB7575C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80DAA-1ADD-4022-88C8-1310C425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alternative funding streams or resources needed beyond your planning process?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will the partnership identify and secure funding for sustainable action?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97478-9ECB-4D3C-9D68-008BA421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E0091-B006-432F-BBDB-CF3B0CCEA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A31B-DBEC-4F26-A2BA-38E6A77E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8B6337-94D8-4219-A6FC-77C561F6259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800"/>
          <a:ext cx="7315200" cy="3962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827"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1C53E-8323-40BC-B9C3-3B82C77B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2018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9E4BA-262F-48A4-9D4B-7B5248B7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19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232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[County Name]</vt:lpstr>
      <vt:lpstr>Project Goals</vt:lpstr>
      <vt:lpstr>Targeted Population</vt:lpstr>
      <vt:lpstr>Stakeholder &amp; Community Engagement</vt:lpstr>
      <vt:lpstr>Project Challenges and Issues</vt:lpstr>
      <vt:lpstr>Project Opportunities</vt:lpstr>
      <vt:lpstr>Outcomes and Accountability</vt:lpstr>
      <vt:lpstr>Additional Information</vt:lpstr>
      <vt:lpstr>Partners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Name Project Name</dc:title>
  <dc:creator>Sarah Effertz</dc:creator>
  <cp:lastModifiedBy>Jamie Yeh</cp:lastModifiedBy>
  <cp:revision>24</cp:revision>
  <dcterms:created xsi:type="dcterms:W3CDTF">2018-09-18T22:22:50Z</dcterms:created>
  <dcterms:modified xsi:type="dcterms:W3CDTF">2018-11-08T17:26:48Z</dcterms:modified>
</cp:coreProperties>
</file>