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D44E5F-88DE-46FD-ACD3-B407679732CE}" type="datetimeFigureOut">
              <a:rPr lang="en-US" smtClean="0"/>
              <a:t>4/25/17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BE9266-DF83-4141-B8B8-6A3FEA299E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im.diel@countyofnapa.org" TargetMode="External"/><Relationship Id="rId4" Type="http://schemas.openxmlformats.org/officeDocument/2006/relationships/hyperlink" Target="mailto:jpuhger@napacoe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blatt@napaco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610600" cy="2971800"/>
          </a:xfrm>
        </p:spPr>
        <p:txBody>
          <a:bodyPr>
            <a:normAutofit/>
          </a:bodyPr>
          <a:lstStyle/>
          <a:p>
            <a:r>
              <a:rPr lang="en-US" sz="3200" cap="none" dirty="0" smtClean="0">
                <a:solidFill>
                  <a:srgbClr val="C00000"/>
                </a:solidFill>
              </a:rPr>
              <a:t>Napa County</a:t>
            </a:r>
          </a:p>
          <a:p>
            <a:r>
              <a:rPr lang="en-US" sz="3200" cap="none" dirty="0" smtClean="0">
                <a:solidFill>
                  <a:srgbClr val="C00000"/>
                </a:solidFill>
              </a:rPr>
              <a:t>Team</a:t>
            </a:r>
          </a:p>
          <a:p>
            <a:endParaRPr lang="en-US" cap="none" dirty="0" smtClean="0"/>
          </a:p>
          <a:p>
            <a:r>
              <a:rPr lang="en-US" sz="1800" cap="none" dirty="0" smtClean="0"/>
              <a:t>Pamela Ptacek Blatt, SELPA Director</a:t>
            </a:r>
          </a:p>
          <a:p>
            <a:r>
              <a:rPr lang="en-US" sz="1800" cap="none" dirty="0" smtClean="0"/>
              <a:t>Jim Diel, Clinical Director, County Mental Health</a:t>
            </a:r>
          </a:p>
          <a:p>
            <a:r>
              <a:rPr lang="en-US" sz="1800" cap="none" dirty="0" smtClean="0"/>
              <a:t>Jeannie Puhger, Prevention, Health &amp; Wellness Manager</a:t>
            </a:r>
          </a:p>
          <a:p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Breaking Barriers</a:t>
            </a:r>
            <a:br>
              <a:rPr lang="en-US" sz="3600" b="1" dirty="0" smtClean="0"/>
            </a:br>
            <a:r>
              <a:rPr lang="en-US" sz="3600" b="1" dirty="0" smtClean="0"/>
              <a:t>Annual Conference</a:t>
            </a:r>
            <a:br>
              <a:rPr lang="en-US" sz="3600" b="1" dirty="0" smtClean="0"/>
            </a:br>
            <a:r>
              <a:rPr lang="en-US" sz="3600" b="1" dirty="0" smtClean="0"/>
              <a:t>2017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0284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sz="2800" dirty="0" smtClean="0"/>
              <a:t>Develop </a:t>
            </a:r>
            <a:r>
              <a:rPr lang="en-US" sz="2800" dirty="0"/>
              <a:t>a seamless, articulated, coordinated service model to meet the needs of ALL children and youth in Napa County.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7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Participating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ALDEA (mental health provider)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Napa County Probation Department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Napa County HHSA - Alcohol &amp; Drug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Napa County HHSA – Public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Napa County HHSA - Mental </a:t>
            </a:r>
            <a:r>
              <a:rPr lang="en-US" dirty="0" smtClean="0"/>
              <a:t>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Prevention Health and Wellness (NCOE)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Court and Community Schools (NCOE)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Infant/Preschool Program (NCOE)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SELPA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SELPA Member LEAs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1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13648" cy="4572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Multiples agencies delivering services to children, youth and families in varied community settings (school, home, co-location and organizational)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Services target individual agency mandates and regulations (not a bad thing), but are not coordinated and do not take advantage of leveraging resources.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Data collection does not compare “apples to apples” we are all measuring our own outcomes which makes it hard to determine effectiveness.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227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Want to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Leverage resources where possible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Shared responsiveness to community needs within the scope of responsibility (Mental Health, Education, Special Education, Alcohol &amp; Drug, etc.)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Identify and engage all relevant participants to maximize the scope of the effort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Target efforts on shared outcomes and measure impact using common tools of measurement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System planning &amp; implementation to coordinate services to maximize capacity &amp; improve </a:t>
            </a:r>
            <a:r>
              <a:rPr lang="en-US" dirty="0" smtClean="0"/>
              <a:t>outcomes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0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Going to Get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Outreach to potentially interested parties (school districts, community providers)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Establish shared data and screening norms through workgroup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Identify areas of synergy where we can leverage resources or increase impact of existing services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Look for opportunities where we could find growth in this shared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6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244" y="1527175"/>
            <a:ext cx="3429000" cy="4572000"/>
          </a:xfrm>
        </p:spPr>
      </p:pic>
    </p:spTree>
    <p:extLst>
      <p:ext uri="{BB962C8B-B14F-4D97-AF65-F5344CB8AC3E}">
        <p14:creationId xmlns:p14="http://schemas.microsoft.com/office/powerpoint/2010/main" val="150542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Pamela Ptacek Blatt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pblatt@napacoe.org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Jim Diel</a:t>
            </a: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jim.diel@countyofnapa.org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Jeannie Puhger</a:t>
            </a:r>
          </a:p>
          <a:p>
            <a:pPr marL="0" indent="0">
              <a:buNone/>
            </a:pPr>
            <a:r>
              <a:rPr lang="en-US" sz="2800" dirty="0" smtClean="0">
                <a:hlinkClick r:id="rId4"/>
              </a:rPr>
              <a:t>jpuhger@napacoe.org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488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</TotalTime>
  <Words>344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Breaking Barriers Annual Conference 2017</vt:lpstr>
      <vt:lpstr>Mission</vt:lpstr>
      <vt:lpstr>Participating Agencies</vt:lpstr>
      <vt:lpstr>Where Are We Now?</vt:lpstr>
      <vt:lpstr>Where Do We Want to Be?</vt:lpstr>
      <vt:lpstr>How Are We Going to Get There?</vt:lpstr>
      <vt:lpstr>Questions and Answers</vt:lpstr>
      <vt:lpstr>Contact Information</vt:lpstr>
    </vt:vector>
  </TitlesOfParts>
  <Company>NCOE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Barriers</dc:title>
  <dc:creator>Administrator</dc:creator>
  <cp:lastModifiedBy>Owner WARREN</cp:lastModifiedBy>
  <cp:revision>18</cp:revision>
  <dcterms:created xsi:type="dcterms:W3CDTF">2017-04-20T20:35:24Z</dcterms:created>
  <dcterms:modified xsi:type="dcterms:W3CDTF">2017-04-25T20:46:12Z</dcterms:modified>
</cp:coreProperties>
</file>