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4"/>
  </p:notesMasterIdLst>
  <p:sldIdLst>
    <p:sldId id="282" r:id="rId2"/>
    <p:sldId id="285" r:id="rId3"/>
    <p:sldId id="278" r:id="rId4"/>
    <p:sldId id="266" r:id="rId5"/>
    <p:sldId id="267" r:id="rId6"/>
    <p:sldId id="277" r:id="rId7"/>
    <p:sldId id="287" r:id="rId8"/>
    <p:sldId id="290" r:id="rId9"/>
    <p:sldId id="288" r:id="rId10"/>
    <p:sldId id="273" r:id="rId11"/>
    <p:sldId id="283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>
      <p:cViewPr>
        <p:scale>
          <a:sx n="81" d="100"/>
          <a:sy n="81" d="100"/>
        </p:scale>
        <p:origin x="1449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A462E-F5B5-4A75-BDF2-6A0150D30E69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4ADB-C3D8-448A-BAA9-C0A087E0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ACA97-2DDB-4156-B748-78CB175B9F67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4BB3-2AC8-4A5A-B69C-6A492D1AC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 descr="A picture containing object, building&#10;&#10;Description generated with high confidence">
            <a:extLst>
              <a:ext uri="{FF2B5EF4-FFF2-40B4-BE49-F238E27FC236}">
                <a16:creationId xmlns:a16="http://schemas.microsoft.com/office/drawing/2014/main" id="{6381E43A-30DF-4BF5-8955-0B49434E3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46" y="456955"/>
            <a:ext cx="2157806" cy="13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4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273C86-0F4D-4D2B-B592-0BE6017C399A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03247-63D6-491A-9DF4-EB34681BC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DB32C-E6B2-4A69-9E4F-71B299B9914F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3288D-32BE-4CFB-82B0-B91AA312DD6F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7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7C0C3-CBB9-4A09-BF25-5F7088FEBFF9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0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527BD-5B18-4627-8694-F7225285C306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86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21033-B5B8-496E-9ADC-4A2D6F48B326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3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80FAA-2492-41F9-9902-0135474BAEF9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876D-AFA1-4598-A19A-6234F9CE5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79CAF-FC3E-4F60-8C79-C872CAB63AC4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9E8F-EFB6-42B0-AE27-C9B9C5166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940117-0EE5-4795-B7B8-4FDDB3FA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42B3C-37E6-4FA7-AAE6-D6EFC329D041}" type="datetime1">
              <a:rPr lang="en-US" smtClean="0"/>
              <a:t>11/13/2019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4049455-BAAD-4494-949B-CEE01ED8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Breaking Barriers Symposium 2019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DBD4B-DAC7-42B1-9C5A-E65344DD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5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EA165-F18E-46F9-BD72-4CA607A79A8B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9E7F-9B2B-4075-8FBD-60CD9454A3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7E27-654D-49CC-AC6F-185B565D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5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4B235-9A7E-4B9B-9A96-394A1109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C43FF-3DF5-4B1A-B5CF-503221B33516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EC56A-AE70-447A-96D8-B8CC250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3D57E-B52D-4C26-80B9-45D5800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F1BFEC-9D28-4BD8-93B7-93AD33038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06770"/>
            <a:ext cx="6348413" cy="81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070A78A-436D-462B-B322-402DD3DC23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" y="2282388"/>
            <a:ext cx="6346825" cy="3889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088109" cy="4593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447802"/>
            <a:ext cx="3088110" cy="45935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2180C-6E9A-434B-813F-279BC1E7F08F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E475D-09B4-489E-8978-F65245DD3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D30EC-51D5-4CC8-8248-1D020B6CF95C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FC998-A7C3-4385-8D8F-5C0695116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6C763-1B2C-436B-8B00-1A096F545AC7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6A541-D94C-4E14-B951-A2531B803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6AE17-12B1-4619-9BE2-5E2AF154A79E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F8C1C-7463-4E79-A1A3-A68EDC74D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3DB8A-FF09-41CD-B512-5074D176D53A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42B9D-8D75-47F4-AB2B-7AA3B21F3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8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47800"/>
            <a:ext cx="6347714" cy="459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406661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945C92-EAD3-49AD-9A32-0821BA9A039D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406661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5418" y="6406660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94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DDF8-629B-42DB-B86D-9998C913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1" y="2404534"/>
            <a:ext cx="6423914" cy="1646302"/>
          </a:xfrm>
        </p:spPr>
        <p:txBody>
          <a:bodyPr/>
          <a:lstStyle/>
          <a:p>
            <a:r>
              <a:rPr lang="en-US" dirty="0"/>
              <a:t>County Facilitated Breakout Guide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63321-CE6A-4A6D-B6EE-26CEEFA3D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r>
              <a:rPr lang="en-US" dirty="0"/>
              <a:t>County Name</a:t>
            </a:r>
          </a:p>
          <a:p>
            <a:r>
              <a:rPr lang="en-US" dirty="0"/>
              <a:t>_____________________________________________</a:t>
            </a:r>
          </a:p>
          <a:p>
            <a:r>
              <a:rPr lang="en-US" dirty="0"/>
              <a:t>Project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98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630A196-881F-4BD6-BBC1-6F83AF63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Community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BFAF52A1-8E90-4EFA-BD58-E576FB8DF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631550"/>
              </p:ext>
            </p:extLst>
          </p:nvPr>
        </p:nvGraphicFramePr>
        <p:xfrm>
          <a:off x="609600" y="1447800"/>
          <a:ext cx="6348412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1241261574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11611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What partners not currently involved might desire to be in collaboration with my team on this project?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What steps will we take to engage and communicate with them about this project?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36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41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51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8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9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90214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88F63-1AD5-4084-BC98-D9E0EE1F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F2887-6D22-4403-917D-2DD8B1A1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A31B-DBEC-4F26-A2BA-38E6A77E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B6337-94D8-4219-A6FC-77C561F625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315200" cy="396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827"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C53E-8323-40BC-B9C3-3B82C77B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9E4BA-262F-48A4-9D4B-7B5248B7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Plan Draft </a:t>
            </a:r>
            <a:br>
              <a:rPr lang="en-US" dirty="0"/>
            </a:br>
            <a:r>
              <a:rPr lang="en-US" dirty="0"/>
              <a:t>(Complete for final report out)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017909"/>
              </p:ext>
            </p:extLst>
          </p:nvPr>
        </p:nvGraphicFramePr>
        <p:xfrm>
          <a:off x="609600" y="1830694"/>
          <a:ext cx="7815817" cy="411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5451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r>
                        <a:rPr lang="en-US" baseline="0" dirty="0"/>
                        <a:t> Due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4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4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Strengths </a:t>
            </a:r>
            <a:r>
              <a:rPr lang="en-US"/>
              <a:t>and Assets Inventory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below your team’s assets/strengths as they relate to the project or work you’re doing? </a:t>
            </a:r>
          </a:p>
          <a:p>
            <a:r>
              <a:rPr lang="en-US" dirty="0"/>
              <a:t>Brainstorm and add assets/strengths here.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opportunities have you identified or do you anticipate in this project?  </a:t>
            </a:r>
          </a:p>
          <a:p>
            <a:pPr lvl="1"/>
            <a:r>
              <a:rPr lang="en-US" dirty="0"/>
              <a:t>Opportunity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3: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373BA-AB68-4D88-BD96-01C42C23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1F2F8-E044-4BB0-AF5E-FF4943BC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8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#1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#2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#3</a:t>
            </a:r>
          </a:p>
          <a:p>
            <a:pPr lvl="1"/>
            <a:r>
              <a:rPr lang="en-US" dirty="0"/>
              <a:t>Desired Outcome: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CD241-B317-45AE-8E6F-F2B0BE8F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5E1A2-ABAB-4046-AAC7-368CF5A3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Population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Population: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Geographical Area(s):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Demographic Characteristic(s):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D2EBB-47A3-4BD4-BF37-3F7AC317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3C61-4C67-4FC2-8D1F-AAEB978A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Challenges and Issues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661B89-87EB-4605-A659-4110D296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department/agency’s challenges identified thus far or anticipated in this project? </a:t>
            </a:r>
          </a:p>
          <a:p>
            <a:pPr lvl="1"/>
            <a:r>
              <a:rPr lang="en-US" dirty="0"/>
              <a:t>Challenge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3: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3E43B-525B-4763-B830-2BEBF828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2AA6E-840B-4434-AAE7-53F39B9D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9FACF73-08AF-4A07-8032-5CDE12FE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Governance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B6D9C7F1-2100-47AC-AD0C-E82F4A5F1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619802"/>
              </p:ext>
            </p:extLst>
          </p:nvPr>
        </p:nvGraphicFramePr>
        <p:xfrm>
          <a:off x="609600" y="1447800"/>
          <a:ext cx="6348412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1725524819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814774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76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n-lt"/>
                        </a:rPr>
                        <a:t>What might be needed to assure our</a:t>
                      </a:r>
                      <a:r>
                        <a:rPr lang="en-US" sz="1600" b="0" baseline="0" dirty="0">
                          <a:latin typeface="+mn-lt"/>
                        </a:rPr>
                        <a:t> Interagency Leadership Team is fully connected and aligned with our efforts? 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8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n-lt"/>
                        </a:rPr>
                        <a:t>Which</a:t>
                      </a:r>
                      <a:r>
                        <a:rPr lang="en-US" sz="1600" b="0" baseline="0" dirty="0">
                          <a:latin typeface="+mn-lt"/>
                        </a:rPr>
                        <a:t> county partners are not yet fully connected and what steps will we make to build deeper alignment? 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638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n-lt"/>
                        </a:rPr>
                        <a:t>Notes related to Shared Governance: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3806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C68A48-037E-40C7-A5DA-BD80CA13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Shared Information and Data Management </a:t>
            </a: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B79B2DFF-68D1-4B3B-90AE-D386BF8D7D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128630"/>
              </p:ext>
            </p:extLst>
          </p:nvPr>
        </p:nvGraphicFramePr>
        <p:xfrm>
          <a:off x="609600" y="1727200"/>
          <a:ext cx="6348412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3996354539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923805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190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there policies in place and are staff trained to assure that information sharing is timely, and not an obstacle to our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shared success?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77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an existing operating MOU or Interagency Agreement to allow for the sharing of information across systems to support timely access to services for children and families?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471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Describe how your team or collaborative will measure success of your project?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9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Notes: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5282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3EDF34F-D971-4104-AE5B-480524A6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Funding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EC74626-0895-4AC2-B652-D48CEF5D27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850450"/>
              </p:ext>
            </p:extLst>
          </p:nvPr>
        </p:nvGraphicFramePr>
        <p:xfrm>
          <a:off x="609600" y="1447800"/>
          <a:ext cx="6348412" cy="450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1556746966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1366977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66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b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What</a:t>
                      </a:r>
                      <a:r>
                        <a:rPr lang="en-US" sz="1600" b="0" baseline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is needed to assure that </a:t>
                      </a:r>
                      <a:r>
                        <a:rPr lang="en-US" sz="1600" b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representatives know and have an understanding of one another’s available</a:t>
                      </a:r>
                      <a:r>
                        <a:rPr lang="en-US" sz="1600" b="0" baseline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funding resources? </a:t>
                      </a:r>
                      <a:endParaRPr lang="en-US" sz="1600" b="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24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What funding sources are present in the county which are not currently being used in this effort, which, if shared,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might enhance or sustain it? </a:t>
                      </a:r>
                      <a:endParaRPr lang="en-US" sz="1600" b="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5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44546A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Where can local partners change current practices to utilize creative fiscal strategies to provide effective and efficient child-family support? </a:t>
                      </a:r>
                      <a:endParaRPr lang="en-US" sz="1600" b="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0571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21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409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County Facilitated Breakout Guide </vt:lpstr>
      <vt:lpstr>Strengths and Assets Inventory </vt:lpstr>
      <vt:lpstr>Project Opportunities</vt:lpstr>
      <vt:lpstr>Project Goals</vt:lpstr>
      <vt:lpstr>Targeted Population</vt:lpstr>
      <vt:lpstr>Project Challenges and Issues</vt:lpstr>
      <vt:lpstr>Shared Governance</vt:lpstr>
      <vt:lpstr>Shared Information and Data Management </vt:lpstr>
      <vt:lpstr>Shared Funding</vt:lpstr>
      <vt:lpstr>Shared Community </vt:lpstr>
      <vt:lpstr>Partners</vt:lpstr>
      <vt:lpstr>Work Plan Draft  (Complete for final report out)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Name Project Name</dc:title>
  <dc:creator>Sarah Effertz</dc:creator>
  <cp:lastModifiedBy>Jamie Yeh</cp:lastModifiedBy>
  <cp:revision>43</cp:revision>
  <dcterms:created xsi:type="dcterms:W3CDTF">2018-09-18T22:22:50Z</dcterms:created>
  <dcterms:modified xsi:type="dcterms:W3CDTF">2019-11-13T22:59:09Z</dcterms:modified>
</cp:coreProperties>
</file>